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68" r:id="rId13"/>
    <p:sldId id="258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A395"/>
    <a:srgbClr val="3D78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28A2A3-5FF2-4BD8-A3E4-4223ABF9F647}" type="doc">
      <dgm:prSet loTypeId="urn:microsoft.com/office/officeart/2005/8/layout/vList3#1" loCatId="list" qsTypeId="urn:microsoft.com/office/officeart/2005/8/quickstyle/simple1" qsCatId="simple" csTypeId="urn:microsoft.com/office/officeart/2005/8/colors/accent5_5" csCatId="accent5" phldr="1"/>
      <dgm:spPr/>
    </dgm:pt>
    <dgm:pt modelId="{B4042A7E-CB84-40E9-8634-E6F71050C48B}">
      <dgm:prSet phldrT="[Texto]" custT="1"/>
      <dgm:spPr/>
      <dgm:t>
        <a:bodyPr/>
        <a:lstStyle/>
        <a:p>
          <a:r>
            <a:rPr lang="es-MX" sz="1700" b="1" dirty="0" smtClean="0"/>
            <a:t>Imagen</a:t>
          </a:r>
          <a:endParaRPr lang="es-MX" sz="1700" b="1" dirty="0"/>
        </a:p>
      </dgm:t>
    </dgm:pt>
    <dgm:pt modelId="{5339EE18-8853-46EF-A4C0-D22AC9E20F0E}" type="parTrans" cxnId="{50FCBAF5-B890-48B0-8740-A412C44553CC}">
      <dgm:prSet/>
      <dgm:spPr/>
      <dgm:t>
        <a:bodyPr/>
        <a:lstStyle/>
        <a:p>
          <a:endParaRPr lang="es-MX"/>
        </a:p>
      </dgm:t>
    </dgm:pt>
    <dgm:pt modelId="{9AB50A26-0594-43FC-A7DB-35608BCACEB0}" type="sibTrans" cxnId="{50FCBAF5-B890-48B0-8740-A412C44553CC}">
      <dgm:prSet/>
      <dgm:spPr/>
      <dgm:t>
        <a:bodyPr/>
        <a:lstStyle/>
        <a:p>
          <a:endParaRPr lang="es-MX"/>
        </a:p>
      </dgm:t>
    </dgm:pt>
    <dgm:pt modelId="{FD43DFE3-944C-44F0-9C99-F2DB72F7AB90}">
      <dgm:prSet phldrT="[Texto]" custT="1"/>
      <dgm:spPr/>
      <dgm:t>
        <a:bodyPr/>
        <a:lstStyle/>
        <a:p>
          <a:r>
            <a:rPr lang="es-MX" sz="1700" b="1" dirty="0" smtClean="0"/>
            <a:t>Marketing</a:t>
          </a:r>
          <a:endParaRPr lang="es-MX" sz="1700" b="1" dirty="0"/>
        </a:p>
      </dgm:t>
    </dgm:pt>
    <dgm:pt modelId="{E8125B25-8F08-4A92-B711-BB5661A2D85F}" type="parTrans" cxnId="{007C7FC2-5AFB-491F-8F9E-4792771CD651}">
      <dgm:prSet/>
      <dgm:spPr/>
      <dgm:t>
        <a:bodyPr/>
        <a:lstStyle/>
        <a:p>
          <a:endParaRPr lang="es-MX"/>
        </a:p>
      </dgm:t>
    </dgm:pt>
    <dgm:pt modelId="{B66346F1-0A56-4552-9F0D-465121A5DA90}" type="sibTrans" cxnId="{007C7FC2-5AFB-491F-8F9E-4792771CD651}">
      <dgm:prSet/>
      <dgm:spPr/>
      <dgm:t>
        <a:bodyPr/>
        <a:lstStyle/>
        <a:p>
          <a:endParaRPr lang="es-MX"/>
        </a:p>
      </dgm:t>
    </dgm:pt>
    <dgm:pt modelId="{09FD4429-A0B7-45E9-AAF7-2B7071705A21}">
      <dgm:prSet phldrT="[Texto]" custT="1"/>
      <dgm:spPr/>
      <dgm:t>
        <a:bodyPr/>
        <a:lstStyle/>
        <a:p>
          <a:r>
            <a:rPr lang="es-MX" sz="1700" b="1" dirty="0" smtClean="0"/>
            <a:t>Ahorros económicos e incentivos fiscales </a:t>
          </a:r>
          <a:r>
            <a:rPr lang="es-MX" sz="1700" i="1" dirty="0" smtClean="0"/>
            <a:t>(por aprobarse)</a:t>
          </a:r>
          <a:endParaRPr lang="es-MX" sz="1700" i="1" dirty="0"/>
        </a:p>
      </dgm:t>
    </dgm:pt>
    <dgm:pt modelId="{F25BE3F0-4A7D-4CDB-9A01-356A2ADB7F56}" type="parTrans" cxnId="{E35D2A23-22F8-4FB9-BB6D-CC59024F5354}">
      <dgm:prSet/>
      <dgm:spPr/>
      <dgm:t>
        <a:bodyPr/>
        <a:lstStyle/>
        <a:p>
          <a:endParaRPr lang="es-MX"/>
        </a:p>
      </dgm:t>
    </dgm:pt>
    <dgm:pt modelId="{3E804DE2-5555-4D25-A3BC-6D0808102AB2}" type="sibTrans" cxnId="{E35D2A23-22F8-4FB9-BB6D-CC59024F5354}">
      <dgm:prSet/>
      <dgm:spPr/>
      <dgm:t>
        <a:bodyPr/>
        <a:lstStyle/>
        <a:p>
          <a:endParaRPr lang="es-MX"/>
        </a:p>
      </dgm:t>
    </dgm:pt>
    <dgm:pt modelId="{C6A5B9BB-FAD6-4478-9E41-F82F9F540F8F}">
      <dgm:prSet phldrT="[Texto]" custT="1"/>
      <dgm:spPr/>
      <dgm:t>
        <a:bodyPr/>
        <a:lstStyle/>
        <a:p>
          <a:r>
            <a:rPr lang="es-MX" sz="1700" b="1" dirty="0" smtClean="0"/>
            <a:t>Ahorros energéticos</a:t>
          </a:r>
          <a:endParaRPr lang="es-MX" sz="1700" b="1" dirty="0"/>
        </a:p>
      </dgm:t>
    </dgm:pt>
    <dgm:pt modelId="{5D0FEA36-B203-486B-96AC-4534AC395CE7}" type="sibTrans" cxnId="{2F54C196-3989-43A7-8D6B-2ACFFC824F90}">
      <dgm:prSet/>
      <dgm:spPr/>
      <dgm:t>
        <a:bodyPr/>
        <a:lstStyle/>
        <a:p>
          <a:endParaRPr lang="es-MX"/>
        </a:p>
      </dgm:t>
    </dgm:pt>
    <dgm:pt modelId="{F8C433B4-F237-4603-8344-25F3663659BD}" type="parTrans" cxnId="{2F54C196-3989-43A7-8D6B-2ACFFC824F90}">
      <dgm:prSet/>
      <dgm:spPr/>
      <dgm:t>
        <a:bodyPr/>
        <a:lstStyle/>
        <a:p>
          <a:endParaRPr lang="es-MX"/>
        </a:p>
      </dgm:t>
    </dgm:pt>
    <dgm:pt modelId="{799129A2-7874-4563-B773-1D0EC256C497}" type="pres">
      <dgm:prSet presAssocID="{BF28A2A3-5FF2-4BD8-A3E4-4223ABF9F647}" presName="linearFlow" presStyleCnt="0">
        <dgm:presLayoutVars>
          <dgm:dir/>
          <dgm:resizeHandles val="exact"/>
        </dgm:presLayoutVars>
      </dgm:prSet>
      <dgm:spPr/>
    </dgm:pt>
    <dgm:pt modelId="{25993F00-34B2-45F7-87C5-F3B0F6016DD0}" type="pres">
      <dgm:prSet presAssocID="{B4042A7E-CB84-40E9-8634-E6F71050C48B}" presName="composite" presStyleCnt="0"/>
      <dgm:spPr/>
    </dgm:pt>
    <dgm:pt modelId="{21020187-B688-48C9-A1C8-5982A2789893}" type="pres">
      <dgm:prSet presAssocID="{B4042A7E-CB84-40E9-8634-E6F71050C48B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736765C1-F9C9-4541-9D0B-ACBA4869B01A}" type="pres">
      <dgm:prSet presAssocID="{B4042A7E-CB84-40E9-8634-E6F71050C48B}" presName="txShp" presStyleLbl="node1" presStyleIdx="0" presStyleCnt="4" custScaleX="89388" custScaleY="60234" custLinFactNeighborX="4542" custLinFactNeighborY="-25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028F4A-16FA-4DB7-B9AF-8247BF39B0F7}" type="pres">
      <dgm:prSet presAssocID="{9AB50A26-0594-43FC-A7DB-35608BCACEB0}" presName="spacing" presStyleCnt="0"/>
      <dgm:spPr/>
    </dgm:pt>
    <dgm:pt modelId="{BEA2D81D-430B-4279-A40C-7110210726D0}" type="pres">
      <dgm:prSet presAssocID="{FD43DFE3-944C-44F0-9C99-F2DB72F7AB90}" presName="composite" presStyleCnt="0"/>
      <dgm:spPr/>
    </dgm:pt>
    <dgm:pt modelId="{FC3504DF-CB4A-42A7-AE33-9954F4CAF27B}" type="pres">
      <dgm:prSet presAssocID="{FD43DFE3-944C-44F0-9C99-F2DB72F7AB90}" presName="imgShp" presStyleLbl="fgImgPlace1" presStyleIdx="1" presStyleCnt="4" custLinFactNeighborX="-6884" custLinFactNeighborY="-20197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F06F144-9719-4CDB-8A81-8AE1D9A7CDD1}" type="pres">
      <dgm:prSet presAssocID="{FD43DFE3-944C-44F0-9C99-F2DB72F7AB90}" presName="txShp" presStyleLbl="node1" presStyleIdx="1" presStyleCnt="4" custScaleX="95060" custScaleY="53231" custLinFactNeighborX="10069" custLinFactNeighborY="-201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A4FCF73-AB37-4AA2-8972-68FC6CC5E239}" type="pres">
      <dgm:prSet presAssocID="{B66346F1-0A56-4552-9F0D-465121A5DA90}" presName="spacing" presStyleCnt="0"/>
      <dgm:spPr/>
    </dgm:pt>
    <dgm:pt modelId="{24C7EFA2-9E51-4B56-86D9-C8D42D0FED3B}" type="pres">
      <dgm:prSet presAssocID="{C6A5B9BB-FAD6-4478-9E41-F82F9F540F8F}" presName="composite" presStyleCnt="0"/>
      <dgm:spPr/>
    </dgm:pt>
    <dgm:pt modelId="{14718A8D-3376-4D64-AA05-FF451938CE48}" type="pres">
      <dgm:prSet presAssocID="{C6A5B9BB-FAD6-4478-9E41-F82F9F540F8F}" presName="imgShp" presStyleLbl="fgImgPlace1" presStyleIdx="2" presStyleCnt="4" custLinFactNeighborX="4830" custLinFactNeighborY="-38341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9840BFBB-8A32-4F92-95D3-8385B7A248EA}" type="pres">
      <dgm:prSet presAssocID="{C6A5B9BB-FAD6-4478-9E41-F82F9F540F8F}" presName="txShp" presStyleLbl="node1" presStyleIdx="2" presStyleCnt="4" custScaleX="96535" custScaleY="42632" custLinFactNeighborX="15185" custLinFactNeighborY="-4468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531B17-B041-42FE-89EF-481CF4FB0AD5}" type="pres">
      <dgm:prSet presAssocID="{5D0FEA36-B203-486B-96AC-4534AC395CE7}" presName="spacing" presStyleCnt="0"/>
      <dgm:spPr/>
    </dgm:pt>
    <dgm:pt modelId="{3FBA3478-9F19-4F04-8F37-E8F896664E90}" type="pres">
      <dgm:prSet presAssocID="{09FD4429-A0B7-45E9-AAF7-2B7071705A21}" presName="composite" presStyleCnt="0"/>
      <dgm:spPr/>
    </dgm:pt>
    <dgm:pt modelId="{BC2E1BFA-3C63-44B9-8A0F-7FDCBF37191B}" type="pres">
      <dgm:prSet presAssocID="{09FD4429-A0B7-45E9-AAF7-2B7071705A21}" presName="imgShp" presStyleLbl="fgImgPlace1" presStyleIdx="3" presStyleCnt="4" custLinFactNeighborX="5808" custLinFactNeighborY="-5165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  <dgm:pt modelId="{3FFD170E-4CC0-420C-BB76-A327F45EC360}" type="pres">
      <dgm:prSet presAssocID="{09FD4429-A0B7-45E9-AAF7-2B7071705A21}" presName="txShp" presStyleLbl="node1" presStyleIdx="3" presStyleCnt="4" custScaleX="97909" custScaleY="74503" custLinFactNeighborX="14950" custLinFactNeighborY="-5165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07C7FC2-5AFB-491F-8F9E-4792771CD651}" srcId="{BF28A2A3-5FF2-4BD8-A3E4-4223ABF9F647}" destId="{FD43DFE3-944C-44F0-9C99-F2DB72F7AB90}" srcOrd="1" destOrd="0" parTransId="{E8125B25-8F08-4A92-B711-BB5661A2D85F}" sibTransId="{B66346F1-0A56-4552-9F0D-465121A5DA90}"/>
    <dgm:cxn modelId="{47BD16D4-07F7-4B3F-88FD-669022DE020E}" type="presOf" srcId="{09FD4429-A0B7-45E9-AAF7-2B7071705A21}" destId="{3FFD170E-4CC0-420C-BB76-A327F45EC360}" srcOrd="0" destOrd="0" presId="urn:microsoft.com/office/officeart/2005/8/layout/vList3#1"/>
    <dgm:cxn modelId="{E35D2A23-22F8-4FB9-BB6D-CC59024F5354}" srcId="{BF28A2A3-5FF2-4BD8-A3E4-4223ABF9F647}" destId="{09FD4429-A0B7-45E9-AAF7-2B7071705A21}" srcOrd="3" destOrd="0" parTransId="{F25BE3F0-4A7D-4CDB-9A01-356A2ADB7F56}" sibTransId="{3E804DE2-5555-4D25-A3BC-6D0808102AB2}"/>
    <dgm:cxn modelId="{D18DA887-3680-418F-8251-7430BFAD7043}" type="presOf" srcId="{B4042A7E-CB84-40E9-8634-E6F71050C48B}" destId="{736765C1-F9C9-4541-9D0B-ACBA4869B01A}" srcOrd="0" destOrd="0" presId="urn:microsoft.com/office/officeart/2005/8/layout/vList3#1"/>
    <dgm:cxn modelId="{2F54C196-3989-43A7-8D6B-2ACFFC824F90}" srcId="{BF28A2A3-5FF2-4BD8-A3E4-4223ABF9F647}" destId="{C6A5B9BB-FAD6-4478-9E41-F82F9F540F8F}" srcOrd="2" destOrd="0" parTransId="{F8C433B4-F237-4603-8344-25F3663659BD}" sibTransId="{5D0FEA36-B203-486B-96AC-4534AC395CE7}"/>
    <dgm:cxn modelId="{50FCBAF5-B890-48B0-8740-A412C44553CC}" srcId="{BF28A2A3-5FF2-4BD8-A3E4-4223ABF9F647}" destId="{B4042A7E-CB84-40E9-8634-E6F71050C48B}" srcOrd="0" destOrd="0" parTransId="{5339EE18-8853-46EF-A4C0-D22AC9E20F0E}" sibTransId="{9AB50A26-0594-43FC-A7DB-35608BCACEB0}"/>
    <dgm:cxn modelId="{EF837F24-E2E4-4C19-9021-EC78271C72FF}" type="presOf" srcId="{BF28A2A3-5FF2-4BD8-A3E4-4223ABF9F647}" destId="{799129A2-7874-4563-B773-1D0EC256C497}" srcOrd="0" destOrd="0" presId="urn:microsoft.com/office/officeart/2005/8/layout/vList3#1"/>
    <dgm:cxn modelId="{BB45CD6E-C6A7-4ADD-8BC0-FFB41D6FC242}" type="presOf" srcId="{FD43DFE3-944C-44F0-9C99-F2DB72F7AB90}" destId="{0F06F144-9719-4CDB-8A81-8AE1D9A7CDD1}" srcOrd="0" destOrd="0" presId="urn:microsoft.com/office/officeart/2005/8/layout/vList3#1"/>
    <dgm:cxn modelId="{D595189B-FBB1-4537-B894-3BD9C6922657}" type="presOf" srcId="{C6A5B9BB-FAD6-4478-9E41-F82F9F540F8F}" destId="{9840BFBB-8A32-4F92-95D3-8385B7A248EA}" srcOrd="0" destOrd="0" presId="urn:microsoft.com/office/officeart/2005/8/layout/vList3#1"/>
    <dgm:cxn modelId="{BBEDBCD1-32E9-4FD8-B23C-AA359531EBE8}" type="presParOf" srcId="{799129A2-7874-4563-B773-1D0EC256C497}" destId="{25993F00-34B2-45F7-87C5-F3B0F6016DD0}" srcOrd="0" destOrd="0" presId="urn:microsoft.com/office/officeart/2005/8/layout/vList3#1"/>
    <dgm:cxn modelId="{A11B75EE-11E0-4F62-ABF5-D148B314B517}" type="presParOf" srcId="{25993F00-34B2-45F7-87C5-F3B0F6016DD0}" destId="{21020187-B688-48C9-A1C8-5982A2789893}" srcOrd="0" destOrd="0" presId="urn:microsoft.com/office/officeart/2005/8/layout/vList3#1"/>
    <dgm:cxn modelId="{123E5823-1251-4EF0-8184-19104F2F979C}" type="presParOf" srcId="{25993F00-34B2-45F7-87C5-F3B0F6016DD0}" destId="{736765C1-F9C9-4541-9D0B-ACBA4869B01A}" srcOrd="1" destOrd="0" presId="urn:microsoft.com/office/officeart/2005/8/layout/vList3#1"/>
    <dgm:cxn modelId="{B8A66CF7-3C18-48D3-9471-EBAD85CD9336}" type="presParOf" srcId="{799129A2-7874-4563-B773-1D0EC256C497}" destId="{39028F4A-16FA-4DB7-B9AF-8247BF39B0F7}" srcOrd="1" destOrd="0" presId="urn:microsoft.com/office/officeart/2005/8/layout/vList3#1"/>
    <dgm:cxn modelId="{CA00D4CE-BC2F-4555-B534-093E21533DEA}" type="presParOf" srcId="{799129A2-7874-4563-B773-1D0EC256C497}" destId="{BEA2D81D-430B-4279-A40C-7110210726D0}" srcOrd="2" destOrd="0" presId="urn:microsoft.com/office/officeart/2005/8/layout/vList3#1"/>
    <dgm:cxn modelId="{B04E5A3B-EC58-4E61-8B19-367446E2FB15}" type="presParOf" srcId="{BEA2D81D-430B-4279-A40C-7110210726D0}" destId="{FC3504DF-CB4A-42A7-AE33-9954F4CAF27B}" srcOrd="0" destOrd="0" presId="urn:microsoft.com/office/officeart/2005/8/layout/vList3#1"/>
    <dgm:cxn modelId="{09BB86D9-AD2A-4E6B-83E0-2CD6AC758ED1}" type="presParOf" srcId="{BEA2D81D-430B-4279-A40C-7110210726D0}" destId="{0F06F144-9719-4CDB-8A81-8AE1D9A7CDD1}" srcOrd="1" destOrd="0" presId="urn:microsoft.com/office/officeart/2005/8/layout/vList3#1"/>
    <dgm:cxn modelId="{85695871-B0E1-440C-A835-84D32AB23722}" type="presParOf" srcId="{799129A2-7874-4563-B773-1D0EC256C497}" destId="{DA4FCF73-AB37-4AA2-8972-68FC6CC5E239}" srcOrd="3" destOrd="0" presId="urn:microsoft.com/office/officeart/2005/8/layout/vList3#1"/>
    <dgm:cxn modelId="{C6E88485-ABC1-47C3-82D3-91A70485F4E6}" type="presParOf" srcId="{799129A2-7874-4563-B773-1D0EC256C497}" destId="{24C7EFA2-9E51-4B56-86D9-C8D42D0FED3B}" srcOrd="4" destOrd="0" presId="urn:microsoft.com/office/officeart/2005/8/layout/vList3#1"/>
    <dgm:cxn modelId="{7A6D3107-2FE6-46B1-9420-3F28EAD34C0C}" type="presParOf" srcId="{24C7EFA2-9E51-4B56-86D9-C8D42D0FED3B}" destId="{14718A8D-3376-4D64-AA05-FF451938CE48}" srcOrd="0" destOrd="0" presId="urn:microsoft.com/office/officeart/2005/8/layout/vList3#1"/>
    <dgm:cxn modelId="{19D3E3DB-0080-42D5-BDAE-3116E09C2C66}" type="presParOf" srcId="{24C7EFA2-9E51-4B56-86D9-C8D42D0FED3B}" destId="{9840BFBB-8A32-4F92-95D3-8385B7A248EA}" srcOrd="1" destOrd="0" presId="urn:microsoft.com/office/officeart/2005/8/layout/vList3#1"/>
    <dgm:cxn modelId="{4C9465FF-E57E-4A09-90BB-2B4E13B31AF1}" type="presParOf" srcId="{799129A2-7874-4563-B773-1D0EC256C497}" destId="{D8531B17-B041-42FE-89EF-481CF4FB0AD5}" srcOrd="5" destOrd="0" presId="urn:microsoft.com/office/officeart/2005/8/layout/vList3#1"/>
    <dgm:cxn modelId="{1C2AC35F-40DF-4B9D-9EB1-EBB97C4F5F1A}" type="presParOf" srcId="{799129A2-7874-4563-B773-1D0EC256C497}" destId="{3FBA3478-9F19-4F04-8F37-E8F896664E90}" srcOrd="6" destOrd="0" presId="urn:microsoft.com/office/officeart/2005/8/layout/vList3#1"/>
    <dgm:cxn modelId="{E3791C68-8556-4322-8E4A-79153C304E9F}" type="presParOf" srcId="{3FBA3478-9F19-4F04-8F37-E8F896664E90}" destId="{BC2E1BFA-3C63-44B9-8A0F-7FDCBF37191B}" srcOrd="0" destOrd="0" presId="urn:microsoft.com/office/officeart/2005/8/layout/vList3#1"/>
    <dgm:cxn modelId="{41FDE0C2-D4BF-42B1-A7B9-8A73FF163CB7}" type="presParOf" srcId="{3FBA3478-9F19-4F04-8F37-E8F896664E90}" destId="{3FFD170E-4CC0-420C-BB76-A327F45EC360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263971-955E-4B91-BF97-8965F2F4F67B}" type="doc">
      <dgm:prSet loTypeId="urn:microsoft.com/office/officeart/2005/8/layout/vList3#2" loCatId="list" qsTypeId="urn:microsoft.com/office/officeart/2005/8/quickstyle/simple1" qsCatId="simple" csTypeId="urn:microsoft.com/office/officeart/2005/8/colors/accent5_5" csCatId="accent5" phldr="1"/>
      <dgm:spPr/>
    </dgm:pt>
    <dgm:pt modelId="{F7B181BC-45A9-45D6-BF9D-9D0AFC2BE737}">
      <dgm:prSet phldrT="[Texto]"/>
      <dgm:spPr/>
      <dgm:t>
        <a:bodyPr/>
        <a:lstStyle/>
        <a:p>
          <a:r>
            <a:rPr lang="es-MX" b="1" dirty="0" smtClean="0"/>
            <a:t>Responsabilidad ambiental</a:t>
          </a:r>
          <a:endParaRPr lang="es-MX" b="1" dirty="0"/>
        </a:p>
      </dgm:t>
    </dgm:pt>
    <dgm:pt modelId="{51EF1007-EEF3-4EE8-8100-B3B983F277A2}" type="parTrans" cxnId="{4ADB1CE5-6B73-4296-AD39-A3751CAAA69C}">
      <dgm:prSet/>
      <dgm:spPr/>
      <dgm:t>
        <a:bodyPr/>
        <a:lstStyle/>
        <a:p>
          <a:endParaRPr lang="es-MX"/>
        </a:p>
      </dgm:t>
    </dgm:pt>
    <dgm:pt modelId="{02CCA54F-4459-498F-A9D4-6FB7B2501693}" type="sibTrans" cxnId="{4ADB1CE5-6B73-4296-AD39-A3751CAAA69C}">
      <dgm:prSet/>
      <dgm:spPr/>
      <dgm:t>
        <a:bodyPr/>
        <a:lstStyle/>
        <a:p>
          <a:endParaRPr lang="es-MX"/>
        </a:p>
      </dgm:t>
    </dgm:pt>
    <dgm:pt modelId="{B8199420-C5E6-4CB0-817F-F9B78BFE1791}">
      <dgm:prSet phldrT="[Texto]"/>
      <dgm:spPr/>
      <dgm:t>
        <a:bodyPr/>
        <a:lstStyle/>
        <a:p>
          <a:r>
            <a:rPr lang="es-MX" b="1" dirty="0" smtClean="0"/>
            <a:t>Demanda del mercado</a:t>
          </a:r>
          <a:endParaRPr lang="es-MX" b="1" dirty="0"/>
        </a:p>
      </dgm:t>
    </dgm:pt>
    <dgm:pt modelId="{5DDEE85A-B152-4BD0-B586-335FCA4F9A2F}" type="parTrans" cxnId="{268C2192-7517-46AC-B8F1-F65965D65C2C}">
      <dgm:prSet/>
      <dgm:spPr/>
      <dgm:t>
        <a:bodyPr/>
        <a:lstStyle/>
        <a:p>
          <a:endParaRPr lang="es-MX"/>
        </a:p>
      </dgm:t>
    </dgm:pt>
    <dgm:pt modelId="{55897E48-D2AB-483A-8105-9CC6E8D7553F}" type="sibTrans" cxnId="{268C2192-7517-46AC-B8F1-F65965D65C2C}">
      <dgm:prSet/>
      <dgm:spPr/>
      <dgm:t>
        <a:bodyPr/>
        <a:lstStyle/>
        <a:p>
          <a:endParaRPr lang="es-MX"/>
        </a:p>
      </dgm:t>
    </dgm:pt>
    <dgm:pt modelId="{53080D0A-B82D-46E8-AA25-B4271EA21068}">
      <dgm:prSet phldrT="[Texto]"/>
      <dgm:spPr/>
      <dgm:t>
        <a:bodyPr/>
        <a:lstStyle/>
        <a:p>
          <a:r>
            <a:rPr lang="es-MX" b="1" dirty="0" smtClean="0"/>
            <a:t>Tendencia mundial</a:t>
          </a:r>
          <a:endParaRPr lang="es-MX" b="1" dirty="0"/>
        </a:p>
      </dgm:t>
    </dgm:pt>
    <dgm:pt modelId="{7F275DB3-AF06-4978-B4C7-C6EA3C6ADA9E}" type="parTrans" cxnId="{0048E5C8-1768-4452-AD75-AE6FF08DF0CC}">
      <dgm:prSet/>
      <dgm:spPr/>
      <dgm:t>
        <a:bodyPr/>
        <a:lstStyle/>
        <a:p>
          <a:endParaRPr lang="es-MX"/>
        </a:p>
      </dgm:t>
    </dgm:pt>
    <dgm:pt modelId="{02B86A3E-DF20-432F-8FAF-F9521539CA76}" type="sibTrans" cxnId="{0048E5C8-1768-4452-AD75-AE6FF08DF0CC}">
      <dgm:prSet/>
      <dgm:spPr/>
      <dgm:t>
        <a:bodyPr/>
        <a:lstStyle/>
        <a:p>
          <a:endParaRPr lang="es-MX"/>
        </a:p>
      </dgm:t>
    </dgm:pt>
    <dgm:pt modelId="{A1B83162-347C-4BB5-80C8-1391F4AC82C4}" type="pres">
      <dgm:prSet presAssocID="{A2263971-955E-4B91-BF97-8965F2F4F67B}" presName="linearFlow" presStyleCnt="0">
        <dgm:presLayoutVars>
          <dgm:dir/>
          <dgm:resizeHandles val="exact"/>
        </dgm:presLayoutVars>
      </dgm:prSet>
      <dgm:spPr/>
    </dgm:pt>
    <dgm:pt modelId="{549DE1A7-D8B2-435B-9BCC-80AD66D268F3}" type="pres">
      <dgm:prSet presAssocID="{F7B181BC-45A9-45D6-BF9D-9D0AFC2BE737}" presName="composite" presStyleCnt="0"/>
      <dgm:spPr/>
    </dgm:pt>
    <dgm:pt modelId="{1FA3D26A-93F5-40AC-A2ED-004BAC74BACB}" type="pres">
      <dgm:prSet presAssocID="{F7B181BC-45A9-45D6-BF9D-9D0AFC2BE737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F89EC5FE-1448-403A-BA16-79F91C767760}" type="pres">
      <dgm:prSet presAssocID="{F7B181BC-45A9-45D6-BF9D-9D0AFC2BE737}" presName="txShp" presStyleLbl="node1" presStyleIdx="0" presStyleCnt="3" custScaleX="83296" custScaleY="6862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299F85-3214-4252-A5F6-3C84C0EC884B}" type="pres">
      <dgm:prSet presAssocID="{02CCA54F-4459-498F-A9D4-6FB7B2501693}" presName="spacing" presStyleCnt="0"/>
      <dgm:spPr/>
    </dgm:pt>
    <dgm:pt modelId="{FF9B1FCC-DF58-4588-ADDF-98BDC45B8385}" type="pres">
      <dgm:prSet presAssocID="{B8199420-C5E6-4CB0-817F-F9B78BFE1791}" presName="composite" presStyleCnt="0"/>
      <dgm:spPr/>
    </dgm:pt>
    <dgm:pt modelId="{FA3D4F57-3757-4E82-A444-CDA5700E15C6}" type="pres">
      <dgm:prSet presAssocID="{B8199420-C5E6-4CB0-817F-F9B78BFE1791}" presName="imgShp" presStyleLbl="fgImgPlace1" presStyleIdx="1" presStyleCnt="3" custLinFactNeighborX="-987" custLinFactNeighborY="-1679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A80A616-C267-4CDF-9B9F-1EED3E267FDC}" type="pres">
      <dgm:prSet presAssocID="{B8199420-C5E6-4CB0-817F-F9B78BFE1791}" presName="txShp" presStyleLbl="node1" presStyleIdx="1" presStyleCnt="3" custScaleX="93764" custScaleY="67649" custLinFactNeighborX="7083" custLinFactNeighborY="-1611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83DCC6-0910-4E42-8CEC-4BB799A871CA}" type="pres">
      <dgm:prSet presAssocID="{55897E48-D2AB-483A-8105-9CC6E8D7553F}" presName="spacing" presStyleCnt="0"/>
      <dgm:spPr/>
    </dgm:pt>
    <dgm:pt modelId="{E5C6CDE0-F509-456D-A5CE-A5A32A8267DA}" type="pres">
      <dgm:prSet presAssocID="{53080D0A-B82D-46E8-AA25-B4271EA21068}" presName="composite" presStyleCnt="0"/>
      <dgm:spPr/>
    </dgm:pt>
    <dgm:pt modelId="{283DDE04-5632-4C6F-BA75-BDAC74DE3372}" type="pres">
      <dgm:prSet presAssocID="{53080D0A-B82D-46E8-AA25-B4271EA21068}" presName="imgShp" presStyleLbl="fgImgPlace1" presStyleIdx="2" presStyleCnt="3" custLinFactNeighborX="-4580" custLinFactNeighborY="-4177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es-MX"/>
        </a:p>
      </dgm:t>
    </dgm:pt>
    <dgm:pt modelId="{621F4C5B-5E6C-4933-941C-D3078C76B4F4}" type="pres">
      <dgm:prSet presAssocID="{53080D0A-B82D-46E8-AA25-B4271EA21068}" presName="txShp" presStyleLbl="node1" presStyleIdx="2" presStyleCnt="3" custScaleX="88864" custScaleY="52296" custLinFactNeighborX="7165" custLinFactNeighborY="-4728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951991-B096-4F58-811A-CDCE74B1100B}" type="presOf" srcId="{A2263971-955E-4B91-BF97-8965F2F4F67B}" destId="{A1B83162-347C-4BB5-80C8-1391F4AC82C4}" srcOrd="0" destOrd="0" presId="urn:microsoft.com/office/officeart/2005/8/layout/vList3#2"/>
    <dgm:cxn modelId="{4ADB1CE5-6B73-4296-AD39-A3751CAAA69C}" srcId="{A2263971-955E-4B91-BF97-8965F2F4F67B}" destId="{F7B181BC-45A9-45D6-BF9D-9D0AFC2BE737}" srcOrd="0" destOrd="0" parTransId="{51EF1007-EEF3-4EE8-8100-B3B983F277A2}" sibTransId="{02CCA54F-4459-498F-A9D4-6FB7B2501693}"/>
    <dgm:cxn modelId="{0048E5C8-1768-4452-AD75-AE6FF08DF0CC}" srcId="{A2263971-955E-4B91-BF97-8965F2F4F67B}" destId="{53080D0A-B82D-46E8-AA25-B4271EA21068}" srcOrd="2" destOrd="0" parTransId="{7F275DB3-AF06-4978-B4C7-C6EA3C6ADA9E}" sibTransId="{02B86A3E-DF20-432F-8FAF-F9521539CA76}"/>
    <dgm:cxn modelId="{C30B514D-54C3-420E-87FE-C83B25C55024}" type="presOf" srcId="{F7B181BC-45A9-45D6-BF9D-9D0AFC2BE737}" destId="{F89EC5FE-1448-403A-BA16-79F91C767760}" srcOrd="0" destOrd="0" presId="urn:microsoft.com/office/officeart/2005/8/layout/vList3#2"/>
    <dgm:cxn modelId="{268C2192-7517-46AC-B8F1-F65965D65C2C}" srcId="{A2263971-955E-4B91-BF97-8965F2F4F67B}" destId="{B8199420-C5E6-4CB0-817F-F9B78BFE1791}" srcOrd="1" destOrd="0" parTransId="{5DDEE85A-B152-4BD0-B586-335FCA4F9A2F}" sibTransId="{55897E48-D2AB-483A-8105-9CC6E8D7553F}"/>
    <dgm:cxn modelId="{0C92CD86-CE06-417D-B7CC-432D9823C276}" type="presOf" srcId="{B8199420-C5E6-4CB0-817F-F9B78BFE1791}" destId="{7A80A616-C267-4CDF-9B9F-1EED3E267FDC}" srcOrd="0" destOrd="0" presId="urn:microsoft.com/office/officeart/2005/8/layout/vList3#2"/>
    <dgm:cxn modelId="{86C9FF58-7BB6-4691-9E20-73355B551BC6}" type="presOf" srcId="{53080D0A-B82D-46E8-AA25-B4271EA21068}" destId="{621F4C5B-5E6C-4933-941C-D3078C76B4F4}" srcOrd="0" destOrd="0" presId="urn:microsoft.com/office/officeart/2005/8/layout/vList3#2"/>
    <dgm:cxn modelId="{D45B8BED-C884-49E5-952E-047CA12C631F}" type="presParOf" srcId="{A1B83162-347C-4BB5-80C8-1391F4AC82C4}" destId="{549DE1A7-D8B2-435B-9BCC-80AD66D268F3}" srcOrd="0" destOrd="0" presId="urn:microsoft.com/office/officeart/2005/8/layout/vList3#2"/>
    <dgm:cxn modelId="{C4A796DD-78BF-4E51-9BFC-1E1DD6FF8452}" type="presParOf" srcId="{549DE1A7-D8B2-435B-9BCC-80AD66D268F3}" destId="{1FA3D26A-93F5-40AC-A2ED-004BAC74BACB}" srcOrd="0" destOrd="0" presId="urn:microsoft.com/office/officeart/2005/8/layout/vList3#2"/>
    <dgm:cxn modelId="{A596C9BF-62B5-4CAF-85D9-B7A7C1860F76}" type="presParOf" srcId="{549DE1A7-D8B2-435B-9BCC-80AD66D268F3}" destId="{F89EC5FE-1448-403A-BA16-79F91C767760}" srcOrd="1" destOrd="0" presId="urn:microsoft.com/office/officeart/2005/8/layout/vList3#2"/>
    <dgm:cxn modelId="{31CEFBDE-9C73-4392-A9C6-CD187E358546}" type="presParOf" srcId="{A1B83162-347C-4BB5-80C8-1391F4AC82C4}" destId="{B4299F85-3214-4252-A5F6-3C84C0EC884B}" srcOrd="1" destOrd="0" presId="urn:microsoft.com/office/officeart/2005/8/layout/vList3#2"/>
    <dgm:cxn modelId="{933ADEDA-F569-435A-BE99-CD1C7CC51DF6}" type="presParOf" srcId="{A1B83162-347C-4BB5-80C8-1391F4AC82C4}" destId="{FF9B1FCC-DF58-4588-ADDF-98BDC45B8385}" srcOrd="2" destOrd="0" presId="urn:microsoft.com/office/officeart/2005/8/layout/vList3#2"/>
    <dgm:cxn modelId="{3DB5A3FF-5D14-4F9B-A245-C1A9DBCC9CA9}" type="presParOf" srcId="{FF9B1FCC-DF58-4588-ADDF-98BDC45B8385}" destId="{FA3D4F57-3757-4E82-A444-CDA5700E15C6}" srcOrd="0" destOrd="0" presId="urn:microsoft.com/office/officeart/2005/8/layout/vList3#2"/>
    <dgm:cxn modelId="{40985BA3-430D-48DD-9AA1-32D44E7C1BE4}" type="presParOf" srcId="{FF9B1FCC-DF58-4588-ADDF-98BDC45B8385}" destId="{7A80A616-C267-4CDF-9B9F-1EED3E267FDC}" srcOrd="1" destOrd="0" presId="urn:microsoft.com/office/officeart/2005/8/layout/vList3#2"/>
    <dgm:cxn modelId="{114160AA-AD69-4659-9B02-FC2D384A3B47}" type="presParOf" srcId="{A1B83162-347C-4BB5-80C8-1391F4AC82C4}" destId="{5D83DCC6-0910-4E42-8CEC-4BB799A871CA}" srcOrd="3" destOrd="0" presId="urn:microsoft.com/office/officeart/2005/8/layout/vList3#2"/>
    <dgm:cxn modelId="{D69E09EE-5C62-4B67-9D75-BFD318637516}" type="presParOf" srcId="{A1B83162-347C-4BB5-80C8-1391F4AC82C4}" destId="{E5C6CDE0-F509-456D-A5CE-A5A32A8267DA}" srcOrd="4" destOrd="0" presId="urn:microsoft.com/office/officeart/2005/8/layout/vList3#2"/>
    <dgm:cxn modelId="{A5CE70CB-0690-48BD-8568-96B08B68468C}" type="presParOf" srcId="{E5C6CDE0-F509-456D-A5CE-A5A32A8267DA}" destId="{283DDE04-5632-4C6F-BA75-BDAC74DE3372}" srcOrd="0" destOrd="0" presId="urn:microsoft.com/office/officeart/2005/8/layout/vList3#2"/>
    <dgm:cxn modelId="{223D3C7E-55E0-40FC-A907-4DCD08D0292F}" type="presParOf" srcId="{E5C6CDE0-F509-456D-A5CE-A5A32A8267DA}" destId="{621F4C5B-5E6C-4933-941C-D3078C76B4F4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Portada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Portada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Interior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88764-80A8-4C24-B335-8DE81270A93B}" type="datetimeFigureOut">
              <a:rPr lang="es-MX" smtClean="0"/>
              <a:pPr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3EE65-58BB-4AD6-93AE-E884C20671E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75656" y="2780928"/>
            <a:ext cx="6433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Proyecto de reglamento del Programa de cumplimiento</a:t>
            </a:r>
          </a:p>
          <a:p>
            <a:pPr algn="ctr"/>
            <a:r>
              <a:rPr lang="es-E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ambiental voluntario</a:t>
            </a:r>
          </a:p>
        </p:txBody>
      </p:sp>
    </p:spTree>
    <p:extLst>
      <p:ext uri="{BB962C8B-B14F-4D97-AF65-F5344CB8AC3E}">
        <p14:creationId xmlns:p14="http://schemas.microsoft.com/office/powerpoint/2010/main" val="40123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948816344"/>
              </p:ext>
            </p:extLst>
          </p:nvPr>
        </p:nvGraphicFramePr>
        <p:xfrm>
          <a:off x="469684" y="1210236"/>
          <a:ext cx="4139500" cy="473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920494421"/>
              </p:ext>
            </p:extLst>
          </p:nvPr>
        </p:nvGraphicFramePr>
        <p:xfrm>
          <a:off x="4334333" y="1070154"/>
          <a:ext cx="4419478" cy="3607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5652119" y="4427840"/>
            <a:ext cx="3101691" cy="1001956"/>
            <a:chOff x="990751" y="2603986"/>
            <a:chExt cx="2938952" cy="1001956"/>
          </a:xfrm>
        </p:grpSpPr>
        <p:sp>
          <p:nvSpPr>
            <p:cNvPr id="8" name="Pentágono 7"/>
            <p:cNvSpPr/>
            <p:nvPr/>
          </p:nvSpPr>
          <p:spPr>
            <a:xfrm rot="10800000">
              <a:off x="990751" y="2603986"/>
              <a:ext cx="2938952" cy="1001956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Pentágono 4"/>
            <p:cNvSpPr/>
            <p:nvPr/>
          </p:nvSpPr>
          <p:spPr>
            <a:xfrm rot="21600000">
              <a:off x="1241240" y="2603986"/>
              <a:ext cx="2688463" cy="100195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1835" tIns="91440" rIns="170688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b="1" kern="1200" dirty="0" smtClean="0"/>
                <a:t>Diplomado PCAV </a:t>
              </a:r>
              <a:r>
                <a:rPr lang="es-MX" sz="1700" i="1" kern="1200" dirty="0" smtClean="0"/>
                <a:t>(auditoría sin costo a </a:t>
              </a:r>
              <a:r>
                <a:rPr lang="es-MX" sz="1700" i="1" kern="1200" dirty="0" err="1" smtClean="0"/>
                <a:t>Mipymes</a:t>
              </a:r>
              <a:r>
                <a:rPr lang="es-MX" sz="1700" i="1" kern="1200" dirty="0" smtClean="0"/>
                <a:t>)</a:t>
              </a:r>
              <a:endParaRPr lang="es-MX" sz="1700" i="1" kern="1200" dirty="0"/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" t="11747" r="57718" b="24181"/>
          <a:stretch/>
        </p:blipFill>
        <p:spPr>
          <a:xfrm>
            <a:off x="4884034" y="4322287"/>
            <a:ext cx="952926" cy="12548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ángulo 9"/>
          <p:cNvSpPr/>
          <p:nvPr/>
        </p:nvSpPr>
        <p:spPr>
          <a:xfrm>
            <a:off x="400093" y="260648"/>
            <a:ext cx="840671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rgbClr val="2BA395"/>
                </a:solidFill>
                <a:cs typeface="Arial" pitchFamily="34" charset="0"/>
              </a:rPr>
              <a:t>Proceso de Cumplimiento Ambiental Voluntario</a:t>
            </a:r>
            <a:r>
              <a:rPr lang="es-MX" sz="2000" b="1" dirty="0">
                <a:solidFill>
                  <a:srgbClr val="2BA395"/>
                </a:solidFill>
                <a:cs typeface="Arial" pitchFamily="34" charset="0"/>
              </a:rPr>
              <a:t/>
            </a:r>
            <a:br>
              <a:rPr lang="es-MX" sz="2000" b="1" dirty="0">
                <a:solidFill>
                  <a:srgbClr val="2BA395"/>
                </a:solidFill>
                <a:cs typeface="Arial" pitchFamily="34" charset="0"/>
              </a:rPr>
            </a:br>
            <a:r>
              <a:rPr lang="es-MX" sz="800" b="1" dirty="0" smtClean="0">
                <a:solidFill>
                  <a:srgbClr val="2BA395"/>
                </a:solidFill>
                <a:cs typeface="Arial" pitchFamily="34" charset="0"/>
              </a:rPr>
              <a:t>____________________________________</a:t>
            </a:r>
            <a:r>
              <a:rPr lang="es-MX" sz="2000" b="1" dirty="0">
                <a:solidFill>
                  <a:srgbClr val="2BA395"/>
                </a:solidFill>
                <a:cs typeface="Arial" pitchFamily="34" charset="0"/>
              </a:rPr>
              <a:t/>
            </a:r>
            <a:br>
              <a:rPr lang="es-MX" sz="2000" b="1" dirty="0">
                <a:solidFill>
                  <a:srgbClr val="2BA395"/>
                </a:solidFill>
                <a:cs typeface="Arial" pitchFamily="34" charset="0"/>
              </a:rPr>
            </a:br>
            <a:r>
              <a:rPr lang="es-MX" sz="2000" b="1" dirty="0" smtClean="0">
                <a:solidFill>
                  <a:srgbClr val="2BA395"/>
                </a:solidFill>
                <a:cs typeface="Arial" pitchFamily="34" charset="0"/>
              </a:rPr>
              <a:t>Beneficios</a:t>
            </a:r>
            <a:endParaRPr lang="es-MX" b="1" dirty="0">
              <a:solidFill>
                <a:srgbClr val="2BA3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27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Rectángulo"/>
          <p:cNvSpPr/>
          <p:nvPr/>
        </p:nvSpPr>
        <p:spPr>
          <a:xfrm>
            <a:off x="1763688" y="2204864"/>
            <a:ext cx="5805715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Por su atención,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</a:rPr>
              <a:t>muchas gracias.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es-ES" sz="1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es-ES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505253" y="4254222"/>
            <a:ext cx="41083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Dirección de Sustentabilidad del Sector Productivo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30308250 ext. 55745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l</a:t>
            </a:r>
            <a:r>
              <a:rPr lang="es-ES" sz="1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uz.fernandez@jalisco.gob.mx</a:t>
            </a:r>
            <a:endParaRPr lang="es-ES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312230"/>
            <a:ext cx="1459798" cy="8788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1682845"/>
            <a:ext cx="6684694" cy="643355"/>
          </a:xfrm>
        </p:spPr>
        <p:txBody>
          <a:bodyPr>
            <a:normAutofit/>
          </a:bodyPr>
          <a:lstStyle/>
          <a:p>
            <a:r>
              <a:rPr lang="es-MX" sz="3400" dirty="0" smtClean="0">
                <a:solidFill>
                  <a:srgbClr val="2BA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con estrategias actuales</a:t>
            </a:r>
            <a:endParaRPr lang="es-MX" sz="3400" dirty="0">
              <a:solidFill>
                <a:srgbClr val="2BA3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8381" y="2796616"/>
            <a:ext cx="8229600" cy="339447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Agenda 21</a:t>
            </a:r>
          </a:p>
          <a:p>
            <a:pPr>
              <a:lnSpc>
                <a:spcPct val="150000"/>
              </a:lnSpc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del Desarrollo del Milenio</a:t>
            </a:r>
          </a:p>
          <a:p>
            <a:pPr>
              <a:lnSpc>
                <a:spcPct val="150000"/>
              </a:lnSpc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Ley General de Cambio Climático</a:t>
            </a:r>
          </a:p>
          <a:p>
            <a:pPr>
              <a:lnSpc>
                <a:spcPct val="150000"/>
              </a:lnSpc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Ley para la Acción ante el Cambio Climático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el Estado de Jalisco.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564904"/>
            <a:ext cx="930252" cy="8646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046" y="3634694"/>
            <a:ext cx="1118157" cy="961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17312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576" y="3429000"/>
            <a:ext cx="7344816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Nivel máximo: “</a:t>
            </a:r>
            <a:r>
              <a:rPr lang="es-MX" dirty="0" smtClean="0"/>
              <a:t>Empresa líder ambiental”</a:t>
            </a:r>
          </a:p>
          <a:p>
            <a:pPr marL="0" indent="0">
              <a:buNone/>
            </a:pPr>
            <a:endParaRPr lang="es-MX" sz="675" dirty="0"/>
          </a:p>
          <a:p>
            <a:pPr marL="0" indent="0">
              <a:buNone/>
            </a:pPr>
            <a:r>
              <a:rPr lang="es-MX" b="1" dirty="0" smtClean="0"/>
              <a:t>Nivel avanzado: “</a:t>
            </a:r>
            <a:r>
              <a:rPr lang="es-MX" dirty="0" smtClean="0"/>
              <a:t>Empresa sustentable”</a:t>
            </a:r>
          </a:p>
          <a:p>
            <a:pPr marL="0" indent="0">
              <a:buNone/>
            </a:pPr>
            <a:endParaRPr lang="es-MX" sz="675" dirty="0"/>
          </a:p>
          <a:p>
            <a:pPr marL="0" indent="0">
              <a:buNone/>
            </a:pPr>
            <a:r>
              <a:rPr lang="es-MX" b="1" dirty="0" smtClean="0"/>
              <a:t>Nivel básico: “</a:t>
            </a:r>
            <a:r>
              <a:rPr lang="es-MX" dirty="0" smtClean="0"/>
              <a:t>Compromiso ambiental”</a:t>
            </a:r>
            <a:endParaRPr lang="es-MX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778713" y="2276872"/>
            <a:ext cx="7366396" cy="674032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2BA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certificados PCAV</a:t>
            </a:r>
            <a:endParaRPr lang="es-MX" dirty="0">
              <a:solidFill>
                <a:srgbClr val="2BA3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9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7909" y="18302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rgbClr val="2BA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 básico </a:t>
            </a:r>
            <a:r>
              <a:rPr lang="es-MX" dirty="0" smtClean="0">
                <a:solidFill>
                  <a:srgbClr val="2BA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“Compromiso ambiental” </a:t>
            </a:r>
            <a:endParaRPr lang="es-MX" dirty="0">
              <a:solidFill>
                <a:srgbClr val="2BA3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3284984"/>
            <a:ext cx="8173994" cy="3405506"/>
          </a:xfrm>
        </p:spPr>
        <p:txBody>
          <a:bodyPr/>
          <a:lstStyle/>
          <a:p>
            <a:pPr>
              <a:buNone/>
            </a:pPr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Cumplimiento ambiental de lo establecido por los 3 niveles de gobierno:</a:t>
            </a:r>
          </a:p>
          <a:p>
            <a:pPr>
              <a:buNone/>
            </a:pPr>
            <a:endParaRPr lang="es-MX" sz="6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Residuos</a:t>
            </a:r>
          </a:p>
          <a:p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Agua </a:t>
            </a:r>
          </a:p>
          <a:p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Emisiones</a:t>
            </a:r>
          </a:p>
          <a:p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Impacto y riesgo ambiental</a:t>
            </a:r>
          </a:p>
          <a:p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Recursos naturales</a:t>
            </a:r>
          </a:p>
        </p:txBody>
      </p:sp>
      <p:pic>
        <p:nvPicPr>
          <p:cNvPr id="7" name="3 Imagen" descr="logo C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804468"/>
            <a:ext cx="2463131" cy="236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90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688" y="1916832"/>
            <a:ext cx="7221488" cy="912727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2BA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 </a:t>
            </a:r>
            <a:r>
              <a:rPr lang="es-MX" b="1" dirty="0" smtClean="0">
                <a:solidFill>
                  <a:srgbClr val="2BA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avanzado </a:t>
            </a:r>
            <a:r>
              <a:rPr lang="es-MX" dirty="0" smtClean="0">
                <a:solidFill>
                  <a:srgbClr val="2BA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“Empresa sustentable” </a:t>
            </a:r>
            <a:endParaRPr lang="es-MX" dirty="0">
              <a:solidFill>
                <a:srgbClr val="2BA3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8919" y="3068960"/>
            <a:ext cx="8229600" cy="3394472"/>
          </a:xfrm>
        </p:spPr>
        <p:txBody>
          <a:bodyPr/>
          <a:lstStyle/>
          <a:p>
            <a:pPr>
              <a:buNone/>
            </a:pP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Cumplimiento y buenas prácticas </a:t>
            </a:r>
            <a:r>
              <a:rPr lang="es-MX" sz="1800" i="1" dirty="0">
                <a:latin typeface="Arial" panose="020B0604020202020204" pitchFamily="34" charset="0"/>
                <a:cs typeface="Arial" panose="020B0604020202020204" pitchFamily="34" charset="0"/>
              </a:rPr>
              <a:t>(por medio de la implementación de un </a:t>
            </a:r>
            <a:r>
              <a:rPr lang="es-MX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sistema de gestión ambiental SGA</a:t>
            </a:r>
            <a:r>
              <a:rPr lang="es-MX" sz="1800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en:</a:t>
            </a:r>
          </a:p>
          <a:p>
            <a:pPr>
              <a:buNone/>
            </a:pPr>
            <a:endParaRPr lang="es-MX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Residuos</a:t>
            </a:r>
          </a:p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Energía </a:t>
            </a:r>
          </a:p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Agua</a:t>
            </a:r>
          </a:p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Emisiones   </a:t>
            </a:r>
          </a:p>
          <a:p>
            <a:endParaRPr lang="es-MX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Mediciones </a:t>
            </a: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 huellas ecológicas (de emisiones, energética e hídrica).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87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3728" y="1922877"/>
            <a:ext cx="6861448" cy="782960"/>
          </a:xfrm>
        </p:spPr>
        <p:txBody>
          <a:bodyPr>
            <a:noAutofit/>
          </a:bodyPr>
          <a:lstStyle/>
          <a:p>
            <a:r>
              <a:rPr lang="es-MX" sz="3600" b="1" dirty="0" smtClean="0">
                <a:solidFill>
                  <a:srgbClr val="2BA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 máximo: </a:t>
            </a:r>
            <a:r>
              <a:rPr lang="es-MX" sz="3600" dirty="0" smtClean="0">
                <a:solidFill>
                  <a:srgbClr val="2BA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“Empresa ambiental líder”</a:t>
            </a:r>
            <a:endParaRPr lang="es-MX" sz="3600" dirty="0">
              <a:solidFill>
                <a:srgbClr val="2BA3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4752" y="2708920"/>
            <a:ext cx="8229600" cy="3394472"/>
          </a:xfrm>
        </p:spPr>
        <p:txBody>
          <a:bodyPr>
            <a:normAutofit fontScale="92500" lnSpcReduction="20000"/>
          </a:bodyPr>
          <a:lstStyle/>
          <a:p>
            <a:endParaRPr lang="es-MX" sz="2100" dirty="0"/>
          </a:p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Todo lo anterior más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Proveedores sustentables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(certificados por las autoridades o entes certificadores PROFEPA, ISO14000, SEMADET) 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Generación de un impacto ambiental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positivo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(reforestación, ayuda a problemáticas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ambientales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 la comunidad)</a:t>
            </a:r>
          </a:p>
          <a:p>
            <a:pPr>
              <a:buNone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Disminución comprobada de huella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carbono, hídrica, etc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Ir más allá de lo que marquen las leyes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materia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ambiental</a:t>
            </a:r>
          </a:p>
          <a:p>
            <a:pPr marL="0" indent="0">
              <a:buNone/>
            </a:pPr>
            <a:endParaRPr lang="es-MX" sz="2100" dirty="0"/>
          </a:p>
        </p:txBody>
      </p:sp>
    </p:spTree>
    <p:extLst>
      <p:ext uri="{BB962C8B-B14F-4D97-AF65-F5344CB8AC3E}">
        <p14:creationId xmlns:p14="http://schemas.microsoft.com/office/powerpoint/2010/main" val="237730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844824"/>
            <a:ext cx="8229600" cy="1143000"/>
          </a:xfrm>
        </p:spPr>
        <p:txBody>
          <a:bodyPr/>
          <a:lstStyle/>
          <a:p>
            <a:r>
              <a:rPr lang="es-MX" sz="2100" b="1" dirty="0">
                <a:solidFill>
                  <a:srgbClr val="2BA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de disminución de la huella de carbono</a:t>
            </a:r>
            <a:br>
              <a:rPr lang="es-MX" sz="2100" b="1" dirty="0">
                <a:solidFill>
                  <a:srgbClr val="2BA39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100" b="1" dirty="0">
                <a:solidFill>
                  <a:srgbClr val="2BA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(Nivel máximo)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52168" y="3140968"/>
            <a:ext cx="8334632" cy="3347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buFont typeface="Symbol" panose="05050102010706020507" pitchFamily="18" charset="2"/>
              <a:buChar char=""/>
            </a:pP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Reducir la generación de residuos no valorizables hasta en un 50% comparado con el cálculo de la empresa sin SGA.</a:t>
            </a:r>
          </a:p>
          <a:p>
            <a:pPr algn="just"/>
            <a:endParaRPr lang="es-MX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>
              <a:buFont typeface="Symbol" panose="05050102010706020507" pitchFamily="18" charset="2"/>
              <a:buChar char=""/>
            </a:pP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Reducir el consumo de energía hasta en un 20% comparado con el cálculo de la empresa sin SGA.</a:t>
            </a:r>
          </a:p>
          <a:p>
            <a:pPr algn="just"/>
            <a:endParaRPr lang="es-MX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>
              <a:buFont typeface="Symbol" panose="05050102010706020507" pitchFamily="18" charset="2"/>
              <a:buChar char=""/>
            </a:pP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Reducir las emisiones a la atmosfera </a:t>
            </a:r>
            <a:r>
              <a:rPr lang="es-MX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(mitigación al cambio climático)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hasta un 20% comparado con el cálculo de la empresa sin SGA.</a:t>
            </a:r>
          </a:p>
          <a:p>
            <a:pPr algn="just"/>
            <a:endParaRPr lang="es-MX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>
              <a:buFont typeface="Symbol" panose="05050102010706020507" pitchFamily="18" charset="2"/>
              <a:buChar char=""/>
            </a:pP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Reducir el consumo de agua hasta en un 20% comparado con el cálculo de la empresa sin SGA.</a:t>
            </a:r>
            <a:endParaRPr lang="es-MX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8635" algn="just"/>
            <a:r>
              <a:rPr lang="es-ES" sz="135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MX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94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8229600" cy="1143000"/>
          </a:xfrm>
        </p:spPr>
        <p:txBody>
          <a:bodyPr/>
          <a:lstStyle/>
          <a:p>
            <a:r>
              <a:rPr lang="es-MX" sz="2100" b="1" dirty="0">
                <a:solidFill>
                  <a:srgbClr val="2BA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Cuantificador de indicadores ambientales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51520" y="2420888"/>
            <a:ext cx="8334632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635" algn="just"/>
            <a:r>
              <a:rPr lang="es-ES" sz="1650" dirty="0">
                <a:latin typeface="Arial" panose="020B0604020202020204" pitchFamily="34" charset="0"/>
                <a:ea typeface="Times New Roman" panose="02020603050405020304" pitchFamily="18" charset="0"/>
              </a:rPr>
              <a:t>Se calcularán los siguientes indicadores ambientales para determinar la reducción del impacto y contaminación al medio ambiente:</a:t>
            </a:r>
            <a:endParaRPr lang="es-MX" sz="16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8635" algn="just"/>
            <a:r>
              <a:rPr lang="es-ES" sz="165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16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75" indent="-257175" algn="just">
              <a:buFont typeface="Symbol" panose="05050102010706020507" pitchFamily="18" charset="2"/>
              <a:buChar char=""/>
            </a:pPr>
            <a:r>
              <a:rPr lang="es-MX" sz="16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Mitigación al cambio climático: disminución de emisiones de GEI. </a:t>
            </a:r>
          </a:p>
          <a:p>
            <a:pPr algn="just"/>
            <a:endParaRPr lang="es-MX" sz="16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>
              <a:buFont typeface="Symbol" panose="05050102010706020507" pitchFamily="18" charset="2"/>
              <a:buChar char=""/>
            </a:pPr>
            <a:r>
              <a:rPr lang="es-MX" sz="16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Cálculo del consumo de agua sin SGA vs el cálculo con la implementación del SGA.</a:t>
            </a:r>
          </a:p>
          <a:p>
            <a:pPr algn="just"/>
            <a:endParaRPr lang="es-MX" sz="16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>
              <a:buFont typeface="Symbol" panose="05050102010706020507" pitchFamily="18" charset="2"/>
              <a:buChar char=""/>
            </a:pPr>
            <a:r>
              <a:rPr lang="es-MX" sz="16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Cálculo del consumo estimado de energía eléctrica sin SGA vs el cálculo con la implementación del SGA.</a:t>
            </a:r>
          </a:p>
          <a:p>
            <a:pPr algn="just"/>
            <a:endParaRPr lang="es-MX" sz="16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>
              <a:buFont typeface="Symbol" panose="05050102010706020507" pitchFamily="18" charset="2"/>
              <a:buChar char=""/>
            </a:pPr>
            <a:r>
              <a:rPr lang="es-MX" sz="16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Calculo de la generación estimada de residuos sin SGA vs el cálculo con la implementación del SGA.</a:t>
            </a:r>
          </a:p>
          <a:p>
            <a:pPr algn="just"/>
            <a:endParaRPr lang="es-MX" sz="16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>
              <a:buFont typeface="Symbol" panose="05050102010706020507" pitchFamily="18" charset="2"/>
              <a:buChar char=""/>
            </a:pPr>
            <a:r>
              <a:rPr lang="es-MX" sz="16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Cálculo de las emisiones estimadas sin SGA vs el cálculo con la implementación del SGA.</a:t>
            </a:r>
            <a:endParaRPr lang="es-MX" sz="16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56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1772816"/>
            <a:ext cx="7128792" cy="857250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solidFill>
                  <a:srgbClr val="2BA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PCAV, además de en </a:t>
            </a:r>
            <a:r>
              <a:rPr lang="es-MX" sz="3200" b="1" dirty="0">
                <a:solidFill>
                  <a:srgbClr val="2BA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proceso </a:t>
            </a:r>
            <a:r>
              <a:rPr lang="es-MX" sz="3200" b="1" dirty="0" smtClean="0">
                <a:solidFill>
                  <a:srgbClr val="2BA3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empresas se pueden certificar:</a:t>
            </a:r>
            <a:endParaRPr lang="es-MX" sz="3200" dirty="0">
              <a:solidFill>
                <a:srgbClr val="2BA3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3394472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Del </a:t>
            </a:r>
            <a:r>
              <a:rPr lang="es-ES_tradnl" sz="2400" dirty="0"/>
              <a:t>proceso a obras de construcción</a:t>
            </a:r>
            <a:endParaRPr lang="es-MX" sz="2400" dirty="0"/>
          </a:p>
          <a:p>
            <a:pPr marL="0" indent="0">
              <a:buNone/>
            </a:pPr>
            <a:endParaRPr lang="es-MX" sz="2400" dirty="0"/>
          </a:p>
          <a:p>
            <a:r>
              <a:rPr lang="es-ES_tradnl" sz="2400" dirty="0" smtClean="0"/>
              <a:t>Del </a:t>
            </a:r>
            <a:r>
              <a:rPr lang="es-ES_tradnl" sz="2400" dirty="0"/>
              <a:t>proceso a los centros educativos </a:t>
            </a:r>
            <a:endParaRPr lang="es-MX" sz="2400" dirty="0"/>
          </a:p>
          <a:p>
            <a:endParaRPr lang="es-MX" sz="2400" dirty="0"/>
          </a:p>
          <a:p>
            <a:r>
              <a:rPr lang="es-ES_tradnl" sz="2400" dirty="0" smtClean="0"/>
              <a:t>Del </a:t>
            </a:r>
            <a:r>
              <a:rPr lang="es-ES_tradnl" sz="2400" dirty="0"/>
              <a:t>proceso a municipios</a:t>
            </a:r>
            <a:endParaRPr lang="es-MX" sz="2400" dirty="0"/>
          </a:p>
          <a:p>
            <a:pPr marL="0" indent="0">
              <a:buNone/>
            </a:pPr>
            <a:endParaRPr lang="es-MX" sz="2400" dirty="0"/>
          </a:p>
          <a:p>
            <a:r>
              <a:rPr lang="es-ES_tradnl" sz="2400" dirty="0" smtClean="0"/>
              <a:t>Del </a:t>
            </a:r>
            <a:r>
              <a:rPr lang="es-ES_tradnl" sz="2400" dirty="0"/>
              <a:t>proceso a eventos masivos</a:t>
            </a:r>
            <a:endParaRPr lang="es-MX" sz="2400" dirty="0"/>
          </a:p>
          <a:p>
            <a:pPr>
              <a:buNone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05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405</Words>
  <Application>Microsoft Office PowerPoint</Application>
  <PresentationFormat>Presentación en pantalla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1_Tema de Office</vt:lpstr>
      <vt:lpstr>2_Tema de Office</vt:lpstr>
      <vt:lpstr>3_Tema de Office</vt:lpstr>
      <vt:lpstr>Presentación de PowerPoint</vt:lpstr>
      <vt:lpstr>Relación con estrategias actuales</vt:lpstr>
      <vt:lpstr>Tipos de certificados PCAV</vt:lpstr>
      <vt:lpstr>Nivel básico “Compromiso ambiental” </vt:lpstr>
      <vt:lpstr>Nivel avanzado “Empresa sustentable” </vt:lpstr>
      <vt:lpstr>Nivel máximo: “Empresa ambiental líder”</vt:lpstr>
      <vt:lpstr>Objetivos de disminución de la huella de carbono (Nivel máximo)</vt:lpstr>
      <vt:lpstr>Cuantificador de indicadores ambientales</vt:lpstr>
      <vt:lpstr>PCAV, además de en el proceso empresas se pueden certificar: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Josue.Andrade</dc:creator>
  <cp:lastModifiedBy>Luz Marcela Fernández</cp:lastModifiedBy>
  <cp:revision>38</cp:revision>
  <dcterms:created xsi:type="dcterms:W3CDTF">2016-03-10T21:44:58Z</dcterms:created>
  <dcterms:modified xsi:type="dcterms:W3CDTF">2016-08-01T21:53:09Z</dcterms:modified>
</cp:coreProperties>
</file>