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76" r:id="rId11"/>
    <p:sldMasterId id="2147483888" r:id="rId12"/>
    <p:sldMasterId id="2147483900" r:id="rId13"/>
    <p:sldMasterId id="2147483912" r:id="rId14"/>
    <p:sldMasterId id="2147483984" r:id="rId15"/>
    <p:sldMasterId id="2147483996" r:id="rId16"/>
    <p:sldMasterId id="2147484032" r:id="rId17"/>
    <p:sldMasterId id="2147484044" r:id="rId18"/>
    <p:sldMasterId id="2147484056" r:id="rId19"/>
  </p:sldMasterIdLst>
  <p:notesMasterIdLst>
    <p:notesMasterId r:id="rId37"/>
  </p:notesMasterIdLst>
  <p:handoutMasterIdLst>
    <p:handoutMasterId r:id="rId38"/>
  </p:handoutMasterIdLst>
  <p:sldIdLst>
    <p:sldId id="317" r:id="rId20"/>
    <p:sldId id="290" r:id="rId21"/>
    <p:sldId id="385" r:id="rId22"/>
    <p:sldId id="408" r:id="rId23"/>
    <p:sldId id="423" r:id="rId24"/>
    <p:sldId id="432" r:id="rId25"/>
    <p:sldId id="425" r:id="rId26"/>
    <p:sldId id="424" r:id="rId27"/>
    <p:sldId id="430" r:id="rId28"/>
    <p:sldId id="427" r:id="rId29"/>
    <p:sldId id="428" r:id="rId30"/>
    <p:sldId id="352" r:id="rId31"/>
    <p:sldId id="433" r:id="rId32"/>
    <p:sldId id="431" r:id="rId33"/>
    <p:sldId id="434" r:id="rId34"/>
    <p:sldId id="435" r:id="rId35"/>
    <p:sldId id="322" r:id="rId36"/>
  </p:sldIdLst>
  <p:sldSz cx="9144000" cy="5143500" type="screen16x9"/>
  <p:notesSz cx="6797675" cy="9928225"/>
  <p:defaultTextStyle>
    <a:defPPr>
      <a:defRPr lang="es-ES"/>
    </a:defPPr>
    <a:lvl1pPr marL="0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972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215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276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429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398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435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5579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0660" algn="l" defTabSz="910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6547" autoAdjust="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ila%20Z\Downloads\Registro%20de%20empresas%20V.2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9115053265821"/>
          <c:y val="4.3126672431982108E-2"/>
          <c:w val="0.73492132313949332"/>
          <c:h val="0.87709520920397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Hoja1!$O$3</c:f>
              <c:strCache>
                <c:ptCount val="1"/>
                <c:pt idx="0">
                  <c:v>N°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Hoja1!$N$4:$N$12</c:f>
              <c:strCache>
                <c:ptCount val="9"/>
                <c:pt idx="0">
                  <c:v>DAA</c:v>
                </c:pt>
                <c:pt idx="1">
                  <c:v>PMRS</c:v>
                </c:pt>
                <c:pt idx="2">
                  <c:v>Compromisos Ambientales</c:v>
                </c:pt>
                <c:pt idx="3">
                  <c:v>DAP</c:v>
                </c:pt>
                <c:pt idx="4">
                  <c:v>Plan de abandono</c:v>
                </c:pt>
                <c:pt idx="5">
                  <c:v>Plan de cierre</c:v>
                </c:pt>
                <c:pt idx="6">
                  <c:v>PAMA</c:v>
                </c:pt>
                <c:pt idx="7">
                  <c:v>Estudio ambiental</c:v>
                </c:pt>
                <c:pt idx="8">
                  <c:v>EIA</c:v>
                </c:pt>
              </c:strCache>
            </c:strRef>
          </c:cat>
          <c:val>
            <c:numRef>
              <c:f>Hoja1!$O$4:$O$12</c:f>
              <c:numCache>
                <c:formatCode>General</c:formatCode>
                <c:ptCount val="9"/>
                <c:pt idx="0">
                  <c:v>1</c:v>
                </c:pt>
                <c:pt idx="1">
                  <c:v>10</c:v>
                </c:pt>
                <c:pt idx="2">
                  <c:v>9</c:v>
                </c:pt>
                <c:pt idx="3">
                  <c:v>13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5-4C61-9758-ABCF45E29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017192"/>
        <c:axId val="488015224"/>
      </c:barChart>
      <c:catAx>
        <c:axId val="488017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8015224"/>
        <c:crosses val="autoZero"/>
        <c:auto val="1"/>
        <c:lblAlgn val="ctr"/>
        <c:lblOffset val="100"/>
        <c:noMultiLvlLbl val="0"/>
      </c:catAx>
      <c:valAx>
        <c:axId val="488015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80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80499592472275"/>
          <c:y val="0.18739890445144428"/>
          <c:w val="0.54976260797479304"/>
          <c:h val="0.812601095548555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9-4013-92D6-E7F078C70A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9-4013-92D6-E7F078C70A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39-4013-92D6-E7F078C70A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39-4013-92D6-E7F078C70A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39-4013-92D6-E7F078C70A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39-4013-92D6-E7F078C70A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39-4013-92D6-E7F078C70A1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39-4013-92D6-E7F078C70A1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539-4013-92D6-E7F078C70A1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539-4013-92D6-E7F078C70A1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539-4013-92D6-E7F078C70A1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539-4013-92D6-E7F078C70A1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539-4013-92D6-E7F078C70A1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539-4013-92D6-E7F078C70A1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539-4013-92D6-E7F078C70A1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539-4013-92D6-E7F078C70A13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fld id="{B261EC81-0E24-4630-8566-A9757BDFE44E}" type="PERCENTAGE">
                      <a:rPr lang="en-US" baseline="0"/>
                      <a:pPr/>
                      <a:t>[PORCENTAJE]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539-4013-92D6-E7F078C70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'[Registro de empresas V.2 (1).xlsx]2691-2692_2'!$A$25:$A$40</c:f>
              <c:strCache>
                <c:ptCount val="16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CALLAO</c:v>
                </c:pt>
                <c:pt idx="4">
                  <c:v>CUSCO</c:v>
                </c:pt>
                <c:pt idx="5">
                  <c:v>HUANUCO</c:v>
                </c:pt>
                <c:pt idx="6">
                  <c:v>LA LIBERTAD</c:v>
                </c:pt>
                <c:pt idx="7">
                  <c:v>LAMBAYEQUE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PIURA</c:v>
                </c:pt>
                <c:pt idx="12">
                  <c:v>PUNO</c:v>
                </c:pt>
                <c:pt idx="13">
                  <c:v>SAN MARTIN</c:v>
                </c:pt>
                <c:pt idx="14">
                  <c:v>TACNA</c:v>
                </c:pt>
                <c:pt idx="15">
                  <c:v>UCAYALI</c:v>
                </c:pt>
              </c:strCache>
            </c:strRef>
          </c:cat>
          <c:val>
            <c:numRef>
              <c:f>'[Registro de empresas V.2 (1).xlsx]2691-2692_2'!$B$25:$B$40</c:f>
              <c:numCache>
                <c:formatCode>General</c:formatCode>
                <c:ptCount val="16"/>
                <c:pt idx="0" formatCode="0.00%">
                  <c:v>2.0833333333333332E-2</c:v>
                </c:pt>
                <c:pt idx="2" formatCode="0.00%">
                  <c:v>2.0833333333333332E-2</c:v>
                </c:pt>
                <c:pt idx="3" formatCode="0.00%">
                  <c:v>2.0833333333333332E-2</c:v>
                </c:pt>
                <c:pt idx="4" formatCode="0.00%">
                  <c:v>4.1666666666666664E-2</c:v>
                </c:pt>
                <c:pt idx="6" formatCode="0.00%">
                  <c:v>6.25E-2</c:v>
                </c:pt>
                <c:pt idx="7" formatCode="0.00%">
                  <c:v>4.1666666666666664E-2</c:v>
                </c:pt>
                <c:pt idx="8" formatCode="0.00%">
                  <c:v>0.70833333333333337</c:v>
                </c:pt>
                <c:pt idx="9" formatCode="0.00%">
                  <c:v>2.0833333333333332E-2</c:v>
                </c:pt>
                <c:pt idx="12" formatCode="0.00%">
                  <c:v>4.1666666666666664E-2</c:v>
                </c:pt>
                <c:pt idx="13" formatCode="0.00%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539-4013-92D6-E7F078C70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033287658422311E-3"/>
          <c:y val="8.4213783174905299E-2"/>
          <c:w val="0.28425655268908129"/>
          <c:h val="0.83106608234021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[Registro de empresas V.2 (1).xlsx]2693_1!Tabla dinámica6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41409448818897637"/>
          <c:y val="0.16352924634420699"/>
          <c:w val="0.49532291519826005"/>
          <c:h val="0.76853674540682415"/>
        </c:manualLayout>
      </c:layout>
      <c:pieChart>
        <c:varyColors val="1"/>
        <c:ser>
          <c:idx val="0"/>
          <c:order val="0"/>
          <c:tx>
            <c:strRef>
              <c:f>'2693_1'!$B$3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0C-47F7-8DFF-F778B2FF8E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C-47F7-8DFF-F778B2FF8E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C-47F7-8DFF-F778B2FF8E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C-47F7-8DFF-F778B2FF8E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0C-47F7-8DFF-F778B2FF8E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D0C-47F7-8DFF-F778B2FF8E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D0C-47F7-8DFF-F778B2FF8E8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D0C-47F7-8DFF-F778B2FF8E8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D0C-47F7-8DFF-F778B2FF8E8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D0C-47F7-8DFF-F778B2FF8E8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D0C-47F7-8DFF-F778B2FF8E8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D0C-47F7-8DFF-F778B2FF8E8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D0C-47F7-8DFF-F778B2FF8E8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D0C-47F7-8DFF-F778B2FF8E8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D0C-47F7-8DFF-F778B2FF8E8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D0C-47F7-8DFF-F778B2FF8E8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D0C-47F7-8DFF-F778B2FF8E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'2693_1'!$A$4:$A$20</c:f>
              <c:strCache>
                <c:ptCount val="16"/>
                <c:pt idx="0">
                  <c:v>AMAZONAS</c:v>
                </c:pt>
                <c:pt idx="1">
                  <c:v>AREQUIPA</c:v>
                </c:pt>
                <c:pt idx="2">
                  <c:v>CAJAMARCA</c:v>
                </c:pt>
                <c:pt idx="3">
                  <c:v>CALLAO</c:v>
                </c:pt>
                <c:pt idx="4">
                  <c:v>CUSCO</c:v>
                </c:pt>
                <c:pt idx="5">
                  <c:v>LA LIBERTAD</c:v>
                </c:pt>
                <c:pt idx="6">
                  <c:v>LAMBAYEQUE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MOQUEGUA</c:v>
                </c:pt>
                <c:pt idx="11">
                  <c:v>PIURA</c:v>
                </c:pt>
                <c:pt idx="12">
                  <c:v>PUNO</c:v>
                </c:pt>
                <c:pt idx="13">
                  <c:v>SAN MARTIN</c:v>
                </c:pt>
                <c:pt idx="14">
                  <c:v>TACNA</c:v>
                </c:pt>
                <c:pt idx="15">
                  <c:v>UCAYALI</c:v>
                </c:pt>
              </c:strCache>
            </c:strRef>
          </c:cat>
          <c:val>
            <c:numRef>
              <c:f>'2693_1'!$B$4:$B$20</c:f>
              <c:numCache>
                <c:formatCode>General</c:formatCode>
                <c:ptCount val="16"/>
                <c:pt idx="0">
                  <c:v>75</c:v>
                </c:pt>
                <c:pt idx="1">
                  <c:v>128</c:v>
                </c:pt>
                <c:pt idx="2">
                  <c:v>85</c:v>
                </c:pt>
                <c:pt idx="3">
                  <c:v>83</c:v>
                </c:pt>
                <c:pt idx="4">
                  <c:v>140</c:v>
                </c:pt>
                <c:pt idx="5">
                  <c:v>132</c:v>
                </c:pt>
                <c:pt idx="6">
                  <c:v>88</c:v>
                </c:pt>
                <c:pt idx="7">
                  <c:v>1082</c:v>
                </c:pt>
                <c:pt idx="8">
                  <c:v>351</c:v>
                </c:pt>
                <c:pt idx="9">
                  <c:v>87</c:v>
                </c:pt>
                <c:pt idx="10">
                  <c:v>34</c:v>
                </c:pt>
                <c:pt idx="11">
                  <c:v>70</c:v>
                </c:pt>
                <c:pt idx="12">
                  <c:v>145</c:v>
                </c:pt>
                <c:pt idx="13">
                  <c:v>512</c:v>
                </c:pt>
                <c:pt idx="14">
                  <c:v>276</c:v>
                </c:pt>
                <c:pt idx="15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D0C-47F7-8DFF-F778B2FF8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453269428277976E-2"/>
          <c:y val="0.16853174603174603"/>
          <c:w val="0.19634500313680911"/>
          <c:h val="0.74813484677328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Hoja1!$N$25:$N$31</c:f>
              <c:strCache>
                <c:ptCount val="7"/>
                <c:pt idx="0">
                  <c:v>DAP</c:v>
                </c:pt>
                <c:pt idx="1">
                  <c:v>EIA</c:v>
                </c:pt>
                <c:pt idx="2">
                  <c:v>PAMA</c:v>
                </c:pt>
                <c:pt idx="3">
                  <c:v>PMRS</c:v>
                </c:pt>
                <c:pt idx="4">
                  <c:v>DIA</c:v>
                </c:pt>
                <c:pt idx="5">
                  <c:v>Plan de abandono parcial</c:v>
                </c:pt>
                <c:pt idx="6">
                  <c:v>Diagnóstico Ambiental Integral</c:v>
                </c:pt>
              </c:strCache>
            </c:strRef>
          </c:cat>
          <c:val>
            <c:numRef>
              <c:f>Hoja1!$O$25:$O$31</c:f>
              <c:numCache>
                <c:formatCode>General</c:formatCode>
                <c:ptCount val="7"/>
                <c:pt idx="0">
                  <c:v>25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9-48FB-8F4E-B227B4D41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9436664"/>
        <c:axId val="489436992"/>
      </c:barChart>
      <c:catAx>
        <c:axId val="48943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9436992"/>
        <c:crosses val="autoZero"/>
        <c:auto val="1"/>
        <c:lblAlgn val="ctr"/>
        <c:lblOffset val="100"/>
        <c:noMultiLvlLbl val="0"/>
      </c:catAx>
      <c:valAx>
        <c:axId val="48943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943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1CB43-5642-4955-B3F2-7E494E86F1E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200B67-A0E5-4CAC-B8B2-47E6A236AB65}">
      <dgm:prSet phldrT="[Texto]" custT="1"/>
      <dgm:spPr/>
      <dgm:t>
        <a:bodyPr/>
        <a:lstStyle/>
        <a:p>
          <a:pPr algn="ctr"/>
          <a:r>
            <a:rPr lang="es-ES" sz="2000" dirty="0">
              <a:solidFill>
                <a:schemeClr val="tx1"/>
              </a:solidFill>
            </a:rPr>
            <a:t>Recopilar información</a:t>
          </a:r>
        </a:p>
      </dgm:t>
    </dgm:pt>
    <dgm:pt modelId="{A11F8C52-DAA6-4A3F-92AB-EC81C6EC550E}" type="parTrans" cxnId="{E4C23273-1456-4780-AB54-1E6CD3501C78}">
      <dgm:prSet/>
      <dgm:spPr/>
      <dgm:t>
        <a:bodyPr/>
        <a:lstStyle/>
        <a:p>
          <a:endParaRPr lang="es-ES"/>
        </a:p>
      </dgm:t>
    </dgm:pt>
    <dgm:pt modelId="{43CA3DAC-76DF-481B-9E14-C2A67315D0A2}" type="sibTrans" cxnId="{E4C23273-1456-4780-AB54-1E6CD3501C78}">
      <dgm:prSet/>
      <dgm:spPr/>
      <dgm:t>
        <a:bodyPr/>
        <a:lstStyle/>
        <a:p>
          <a:endParaRPr lang="es-ES"/>
        </a:p>
      </dgm:t>
    </dgm:pt>
    <dgm:pt modelId="{BB55D431-EE62-4ABE-BFB7-C1F0165F71DB}">
      <dgm:prSet phldrT="[Texto]"/>
      <dgm:spPr/>
      <dgm:t>
        <a:bodyPr/>
        <a:lstStyle/>
        <a:p>
          <a:endParaRPr lang="es-ES" dirty="0"/>
        </a:p>
      </dgm:t>
    </dgm:pt>
    <dgm:pt modelId="{3096D7F5-2DBE-42A1-92FB-931655929462}" type="parTrans" cxnId="{F8D13386-75A8-4B20-ACD3-CD31403F4A0B}">
      <dgm:prSet/>
      <dgm:spPr/>
      <dgm:t>
        <a:bodyPr/>
        <a:lstStyle/>
        <a:p>
          <a:endParaRPr lang="es-ES"/>
        </a:p>
      </dgm:t>
    </dgm:pt>
    <dgm:pt modelId="{6CAD04D3-A565-47C2-AAAC-15833ABB4874}" type="sibTrans" cxnId="{F8D13386-75A8-4B20-ACD3-CD31403F4A0B}">
      <dgm:prSet/>
      <dgm:spPr/>
      <dgm:t>
        <a:bodyPr/>
        <a:lstStyle/>
        <a:p>
          <a:endParaRPr lang="es-ES"/>
        </a:p>
      </dgm:t>
    </dgm:pt>
    <dgm:pt modelId="{DB7DDAE9-F898-46F9-8019-2E7155855045}">
      <dgm:prSet phldrT="[Texto]" custT="1"/>
      <dgm:spPr/>
      <dgm:t>
        <a:bodyPr/>
        <a:lstStyle/>
        <a:p>
          <a:pPr algn="ctr"/>
          <a:r>
            <a:rPr lang="es-ES" sz="2000" dirty="0"/>
            <a:t>Elaborar propuesta normativa</a:t>
          </a:r>
        </a:p>
      </dgm:t>
    </dgm:pt>
    <dgm:pt modelId="{2EA62166-D857-422C-B042-9BF362F3E9A2}" type="parTrans" cxnId="{8AD5C938-5DFB-4C17-930C-F03A39D51068}">
      <dgm:prSet/>
      <dgm:spPr/>
      <dgm:t>
        <a:bodyPr/>
        <a:lstStyle/>
        <a:p>
          <a:endParaRPr lang="es-ES"/>
        </a:p>
      </dgm:t>
    </dgm:pt>
    <dgm:pt modelId="{CC856E75-2E42-4D37-A458-DF45E5EF0529}" type="sibTrans" cxnId="{8AD5C938-5DFB-4C17-930C-F03A39D51068}">
      <dgm:prSet/>
      <dgm:spPr/>
      <dgm:t>
        <a:bodyPr/>
        <a:lstStyle/>
        <a:p>
          <a:endParaRPr lang="es-ES"/>
        </a:p>
      </dgm:t>
    </dgm:pt>
    <dgm:pt modelId="{9A443A2F-CC14-492C-BC4D-C3B4FF7F64B6}" type="pres">
      <dgm:prSet presAssocID="{2A81CB43-5642-4955-B3F2-7E494E86F1E2}" presName="rootnode" presStyleCnt="0">
        <dgm:presLayoutVars>
          <dgm:chMax/>
          <dgm:chPref/>
          <dgm:dir/>
          <dgm:animLvl val="lvl"/>
        </dgm:presLayoutVars>
      </dgm:prSet>
      <dgm:spPr/>
    </dgm:pt>
    <dgm:pt modelId="{3A766771-5073-4085-AC16-9E52B68618B6}" type="pres">
      <dgm:prSet presAssocID="{C4200B67-A0E5-4CAC-B8B2-47E6A236AB65}" presName="composite" presStyleCnt="0"/>
      <dgm:spPr/>
    </dgm:pt>
    <dgm:pt modelId="{936B6EC8-8BDE-4EC4-BBD6-CC0F29999ADE}" type="pres">
      <dgm:prSet presAssocID="{C4200B67-A0E5-4CAC-B8B2-47E6A236AB65}" presName="LShape" presStyleLbl="alignNode1" presStyleIdx="0" presStyleCnt="5"/>
      <dgm:spPr/>
    </dgm:pt>
    <dgm:pt modelId="{6498F041-F8E4-4284-AA31-F1EEA4EBA761}" type="pres">
      <dgm:prSet presAssocID="{C4200B67-A0E5-4CAC-B8B2-47E6A236AB6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375E3FA-4010-4FB9-A850-EDBAADD78662}" type="pres">
      <dgm:prSet presAssocID="{C4200B67-A0E5-4CAC-B8B2-47E6A236AB65}" presName="Triangle" presStyleLbl="alignNode1" presStyleIdx="1" presStyleCnt="5"/>
      <dgm:spPr/>
    </dgm:pt>
    <dgm:pt modelId="{A6A23998-ECDE-4BE0-BD4F-5BEB6BCC4622}" type="pres">
      <dgm:prSet presAssocID="{43CA3DAC-76DF-481B-9E14-C2A67315D0A2}" presName="sibTrans" presStyleCnt="0"/>
      <dgm:spPr/>
    </dgm:pt>
    <dgm:pt modelId="{BAD67B34-72D5-4852-98F7-758B170F4F75}" type="pres">
      <dgm:prSet presAssocID="{43CA3DAC-76DF-481B-9E14-C2A67315D0A2}" presName="space" presStyleCnt="0"/>
      <dgm:spPr/>
    </dgm:pt>
    <dgm:pt modelId="{5AF59987-1BEB-4DE3-BE50-79E6E78B8CAB}" type="pres">
      <dgm:prSet presAssocID="{BB55D431-EE62-4ABE-BFB7-C1F0165F71DB}" presName="composite" presStyleCnt="0"/>
      <dgm:spPr/>
    </dgm:pt>
    <dgm:pt modelId="{A10D2A98-90FA-4F79-96AC-A347F8F569D5}" type="pres">
      <dgm:prSet presAssocID="{BB55D431-EE62-4ABE-BFB7-C1F0165F71DB}" presName="LShape" presStyleLbl="alignNode1" presStyleIdx="2" presStyleCnt="5"/>
      <dgm:spPr/>
    </dgm:pt>
    <dgm:pt modelId="{D648434B-0C15-44BB-8893-CB65AD8DC0C1}" type="pres">
      <dgm:prSet presAssocID="{BB55D431-EE62-4ABE-BFB7-C1F0165F71D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B7A6BA6-5524-4978-A1C4-F5E4FCDBDF2B}" type="pres">
      <dgm:prSet presAssocID="{BB55D431-EE62-4ABE-BFB7-C1F0165F71DB}" presName="Triangle" presStyleLbl="alignNode1" presStyleIdx="3" presStyleCnt="5"/>
      <dgm:spPr/>
    </dgm:pt>
    <dgm:pt modelId="{1B492FEB-5523-45A3-80A7-4860DD502F98}" type="pres">
      <dgm:prSet presAssocID="{6CAD04D3-A565-47C2-AAAC-15833ABB4874}" presName="sibTrans" presStyleCnt="0"/>
      <dgm:spPr/>
    </dgm:pt>
    <dgm:pt modelId="{D28B0B82-9AA5-46F8-BB19-38EED7E7857D}" type="pres">
      <dgm:prSet presAssocID="{6CAD04D3-A565-47C2-AAAC-15833ABB4874}" presName="space" presStyleCnt="0"/>
      <dgm:spPr/>
    </dgm:pt>
    <dgm:pt modelId="{8D846D4A-EF0C-425C-A452-0B72943E8144}" type="pres">
      <dgm:prSet presAssocID="{DB7DDAE9-F898-46F9-8019-2E7155855045}" presName="composite" presStyleCnt="0"/>
      <dgm:spPr/>
    </dgm:pt>
    <dgm:pt modelId="{0195ACC1-4368-4C8A-BFF0-D23BB40BAC20}" type="pres">
      <dgm:prSet presAssocID="{DB7DDAE9-F898-46F9-8019-2E7155855045}" presName="LShape" presStyleLbl="alignNode1" presStyleIdx="4" presStyleCnt="5"/>
      <dgm:spPr/>
    </dgm:pt>
    <dgm:pt modelId="{11BB734D-AA80-451F-8173-69F74F5BE97A}" type="pres">
      <dgm:prSet presAssocID="{DB7DDAE9-F898-46F9-8019-2E715585504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AD5C938-5DFB-4C17-930C-F03A39D51068}" srcId="{2A81CB43-5642-4955-B3F2-7E494E86F1E2}" destId="{DB7DDAE9-F898-46F9-8019-2E7155855045}" srcOrd="2" destOrd="0" parTransId="{2EA62166-D857-422C-B042-9BF362F3E9A2}" sibTransId="{CC856E75-2E42-4D37-A458-DF45E5EF0529}"/>
    <dgm:cxn modelId="{67F79943-FF91-4EAC-8577-239978B51A1A}" type="presOf" srcId="{BB55D431-EE62-4ABE-BFB7-C1F0165F71DB}" destId="{D648434B-0C15-44BB-8893-CB65AD8DC0C1}" srcOrd="0" destOrd="0" presId="urn:microsoft.com/office/officeart/2009/3/layout/StepUpProcess"/>
    <dgm:cxn modelId="{E4C23273-1456-4780-AB54-1E6CD3501C78}" srcId="{2A81CB43-5642-4955-B3F2-7E494E86F1E2}" destId="{C4200B67-A0E5-4CAC-B8B2-47E6A236AB65}" srcOrd="0" destOrd="0" parTransId="{A11F8C52-DAA6-4A3F-92AB-EC81C6EC550E}" sibTransId="{43CA3DAC-76DF-481B-9E14-C2A67315D0A2}"/>
    <dgm:cxn modelId="{BE5D6078-02E5-4783-B0EF-194CBFE50EAB}" type="presOf" srcId="{DB7DDAE9-F898-46F9-8019-2E7155855045}" destId="{11BB734D-AA80-451F-8173-69F74F5BE97A}" srcOrd="0" destOrd="0" presId="urn:microsoft.com/office/officeart/2009/3/layout/StepUpProcess"/>
    <dgm:cxn modelId="{F8D13386-75A8-4B20-ACD3-CD31403F4A0B}" srcId="{2A81CB43-5642-4955-B3F2-7E494E86F1E2}" destId="{BB55D431-EE62-4ABE-BFB7-C1F0165F71DB}" srcOrd="1" destOrd="0" parTransId="{3096D7F5-2DBE-42A1-92FB-931655929462}" sibTransId="{6CAD04D3-A565-47C2-AAAC-15833ABB4874}"/>
    <dgm:cxn modelId="{E19966A5-FAC2-48AB-8AE4-E7273A2AD3B7}" type="presOf" srcId="{2A81CB43-5642-4955-B3F2-7E494E86F1E2}" destId="{9A443A2F-CC14-492C-BC4D-C3B4FF7F64B6}" srcOrd="0" destOrd="0" presId="urn:microsoft.com/office/officeart/2009/3/layout/StepUpProcess"/>
    <dgm:cxn modelId="{6506EFED-ADED-4AF2-A1C1-FEBCCE47C4D6}" type="presOf" srcId="{C4200B67-A0E5-4CAC-B8B2-47E6A236AB65}" destId="{6498F041-F8E4-4284-AA31-F1EEA4EBA761}" srcOrd="0" destOrd="0" presId="urn:microsoft.com/office/officeart/2009/3/layout/StepUpProcess"/>
    <dgm:cxn modelId="{4732A99C-141F-49A5-9C3E-055B8A7649B0}" type="presParOf" srcId="{9A443A2F-CC14-492C-BC4D-C3B4FF7F64B6}" destId="{3A766771-5073-4085-AC16-9E52B68618B6}" srcOrd="0" destOrd="0" presId="urn:microsoft.com/office/officeart/2009/3/layout/StepUpProcess"/>
    <dgm:cxn modelId="{59C70830-4A2E-493F-8659-995FF0766157}" type="presParOf" srcId="{3A766771-5073-4085-AC16-9E52B68618B6}" destId="{936B6EC8-8BDE-4EC4-BBD6-CC0F29999ADE}" srcOrd="0" destOrd="0" presId="urn:microsoft.com/office/officeart/2009/3/layout/StepUpProcess"/>
    <dgm:cxn modelId="{2B67D451-A544-44FC-8C70-2AD832FC566C}" type="presParOf" srcId="{3A766771-5073-4085-AC16-9E52B68618B6}" destId="{6498F041-F8E4-4284-AA31-F1EEA4EBA761}" srcOrd="1" destOrd="0" presId="urn:microsoft.com/office/officeart/2009/3/layout/StepUpProcess"/>
    <dgm:cxn modelId="{3344D4BE-615C-461C-A9F8-E5BD1C246D8F}" type="presParOf" srcId="{3A766771-5073-4085-AC16-9E52B68618B6}" destId="{C375E3FA-4010-4FB9-A850-EDBAADD78662}" srcOrd="2" destOrd="0" presId="urn:microsoft.com/office/officeart/2009/3/layout/StepUpProcess"/>
    <dgm:cxn modelId="{794CD662-6280-432F-BB55-AD08D8496823}" type="presParOf" srcId="{9A443A2F-CC14-492C-BC4D-C3B4FF7F64B6}" destId="{A6A23998-ECDE-4BE0-BD4F-5BEB6BCC4622}" srcOrd="1" destOrd="0" presId="urn:microsoft.com/office/officeart/2009/3/layout/StepUpProcess"/>
    <dgm:cxn modelId="{A76FE7F5-6C65-43A2-8AC9-0DABF6036FAD}" type="presParOf" srcId="{A6A23998-ECDE-4BE0-BD4F-5BEB6BCC4622}" destId="{BAD67B34-72D5-4852-98F7-758B170F4F75}" srcOrd="0" destOrd="0" presId="urn:microsoft.com/office/officeart/2009/3/layout/StepUpProcess"/>
    <dgm:cxn modelId="{3DE77342-D963-4DBD-B6E9-2C57BEC1F61F}" type="presParOf" srcId="{9A443A2F-CC14-492C-BC4D-C3B4FF7F64B6}" destId="{5AF59987-1BEB-4DE3-BE50-79E6E78B8CAB}" srcOrd="2" destOrd="0" presId="urn:microsoft.com/office/officeart/2009/3/layout/StepUpProcess"/>
    <dgm:cxn modelId="{F710E8E1-53BD-45AC-B6DB-06CDAD405AA2}" type="presParOf" srcId="{5AF59987-1BEB-4DE3-BE50-79E6E78B8CAB}" destId="{A10D2A98-90FA-4F79-96AC-A347F8F569D5}" srcOrd="0" destOrd="0" presId="urn:microsoft.com/office/officeart/2009/3/layout/StepUpProcess"/>
    <dgm:cxn modelId="{CAC1AA1E-DD01-42E6-8348-6BBB29946A50}" type="presParOf" srcId="{5AF59987-1BEB-4DE3-BE50-79E6E78B8CAB}" destId="{D648434B-0C15-44BB-8893-CB65AD8DC0C1}" srcOrd="1" destOrd="0" presId="urn:microsoft.com/office/officeart/2009/3/layout/StepUpProcess"/>
    <dgm:cxn modelId="{95FEEFF9-FC20-4711-91C7-9D1F81FCB908}" type="presParOf" srcId="{5AF59987-1BEB-4DE3-BE50-79E6E78B8CAB}" destId="{FB7A6BA6-5524-4978-A1C4-F5E4FCDBDF2B}" srcOrd="2" destOrd="0" presId="urn:microsoft.com/office/officeart/2009/3/layout/StepUpProcess"/>
    <dgm:cxn modelId="{898CC9A8-D343-497B-B471-B3BD5A238CEB}" type="presParOf" srcId="{9A443A2F-CC14-492C-BC4D-C3B4FF7F64B6}" destId="{1B492FEB-5523-45A3-80A7-4860DD502F98}" srcOrd="3" destOrd="0" presId="urn:microsoft.com/office/officeart/2009/3/layout/StepUpProcess"/>
    <dgm:cxn modelId="{E74C5246-1A3D-4F1E-8D5F-65E8D24C30DF}" type="presParOf" srcId="{1B492FEB-5523-45A3-80A7-4860DD502F98}" destId="{D28B0B82-9AA5-46F8-BB19-38EED7E7857D}" srcOrd="0" destOrd="0" presId="urn:microsoft.com/office/officeart/2009/3/layout/StepUpProcess"/>
    <dgm:cxn modelId="{AEE5EF7D-755B-4BB5-9115-B3E95F56CA8D}" type="presParOf" srcId="{9A443A2F-CC14-492C-BC4D-C3B4FF7F64B6}" destId="{8D846D4A-EF0C-425C-A452-0B72943E8144}" srcOrd="4" destOrd="0" presId="urn:microsoft.com/office/officeart/2009/3/layout/StepUpProcess"/>
    <dgm:cxn modelId="{B0D92D76-756B-427C-A239-9B95BE6061AD}" type="presParOf" srcId="{8D846D4A-EF0C-425C-A452-0B72943E8144}" destId="{0195ACC1-4368-4C8A-BFF0-D23BB40BAC20}" srcOrd="0" destOrd="0" presId="urn:microsoft.com/office/officeart/2009/3/layout/StepUpProcess"/>
    <dgm:cxn modelId="{88C1445C-10DB-460C-AC96-62C2E2F7E6C2}" type="presParOf" srcId="{8D846D4A-EF0C-425C-A452-0B72943E8144}" destId="{11BB734D-AA80-451F-8173-69F74F5BE9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B6EC8-8BDE-4EC4-BBD6-CC0F29999ADE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F041-F8E4-4284-AA31-F1EEA4EBA761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Recopilar información</a:t>
          </a:r>
        </a:p>
      </dsp:txBody>
      <dsp:txXfrm>
        <a:off x="190544" y="1894416"/>
        <a:ext cx="1711813" cy="1500505"/>
      </dsp:txXfrm>
    </dsp:sp>
    <dsp:sp modelId="{C375E3FA-4010-4FB9-A850-EDBAADD78662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D2A98-90FA-4F79-96AC-A347F8F569D5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8434B-0C15-44BB-8893-CB65AD8DC0C1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286138" y="1375860"/>
        <a:ext cx="1711813" cy="1500505"/>
      </dsp:txXfrm>
    </dsp:sp>
    <dsp:sp modelId="{FB7A6BA6-5524-4978-A1C4-F5E4FCDBDF2B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5ACC1-4368-4C8A-BFF0-D23BB40BAC20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B734D-AA80-451F-8173-69F74F5BE97A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Elaborar propuesta normativa</a:t>
          </a:r>
        </a:p>
      </dsp:txBody>
      <dsp:txXfrm>
        <a:off x="4381732" y="857303"/>
        <a:ext cx="1711813" cy="150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F2C2-4BFB-48DA-98AF-B5E62309792F}" type="datetimeFigureOut">
              <a:rPr lang="es-ES" smtClean="0"/>
              <a:t>17/10/2017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D359F-6941-4353-AECD-6AEEDC677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72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891B-C900-405E-87F0-6EA0DBF6A168}" type="datetimeFigureOut">
              <a:rPr lang="es-ES" smtClean="0"/>
              <a:t>17/10/2017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F2A40-DD9E-4B31-B896-3D4C9529338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07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972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215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276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429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398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435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579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660" algn="l" defTabSz="910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1DA4-4C4C-4BEF-A86C-D2DA5855BA0C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9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9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8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5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5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0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2A40-DD9E-4B31-B896-3D4C95293380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068" tIns="45534" rIns="91068" bIns="45534"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068" tIns="45534" rIns="91068" bIns="45534"/>
          <a:lstStyle>
            <a:lvl1pPr marL="0" indent="0" algn="ctr">
              <a:buNone/>
              <a:defRPr sz="2400"/>
            </a:lvl1pPr>
            <a:lvl2pPr marL="454972" indent="0" algn="ctr">
              <a:buNone/>
              <a:defRPr sz="2000"/>
            </a:lvl2pPr>
            <a:lvl3pPr marL="910215" indent="0" algn="ctr">
              <a:buNone/>
              <a:defRPr sz="1800"/>
            </a:lvl3pPr>
            <a:lvl4pPr marL="1365276" indent="0" algn="ctr">
              <a:buNone/>
              <a:defRPr sz="1600"/>
            </a:lvl4pPr>
            <a:lvl5pPr marL="1820429" indent="0" algn="ctr">
              <a:buNone/>
              <a:defRPr sz="1600"/>
            </a:lvl5pPr>
            <a:lvl6pPr marL="2275398" indent="0" algn="ctr">
              <a:buNone/>
              <a:defRPr sz="1600"/>
            </a:lvl6pPr>
            <a:lvl7pPr marL="2730435" indent="0" algn="ctr">
              <a:buNone/>
              <a:defRPr sz="1600"/>
            </a:lvl7pPr>
            <a:lvl8pPr marL="3185579" indent="0" algn="ctr">
              <a:buNone/>
              <a:defRPr sz="1600"/>
            </a:lvl8pPr>
            <a:lvl9pPr marL="364066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068" tIns="45534" rIns="91068" bIns="45534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23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230" tIns="45615" rIns="91230" bIns="45615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230" tIns="45615" rIns="91230" bIns="45615"/>
          <a:lstStyle>
            <a:lvl1pPr marL="0" indent="0" algn="ctr">
              <a:buNone/>
              <a:defRPr sz="1800"/>
            </a:lvl1pPr>
            <a:lvl2pPr marL="341957" indent="0" algn="ctr">
              <a:buNone/>
              <a:defRPr sz="1500"/>
            </a:lvl2pPr>
            <a:lvl3pPr marL="684015" indent="0" algn="ctr">
              <a:buNone/>
              <a:defRPr sz="1400"/>
            </a:lvl3pPr>
            <a:lvl4pPr marL="1026023" indent="0" algn="ctr">
              <a:buNone/>
              <a:defRPr sz="1200"/>
            </a:lvl4pPr>
            <a:lvl5pPr marL="1368030" indent="0" algn="ctr">
              <a:buNone/>
              <a:defRPr sz="1200"/>
            </a:lvl5pPr>
            <a:lvl6pPr marL="1710089" indent="0" algn="ctr">
              <a:buNone/>
              <a:defRPr sz="1200"/>
            </a:lvl6pPr>
            <a:lvl7pPr marL="2052044" indent="0" algn="ctr">
              <a:buNone/>
              <a:defRPr sz="1200"/>
            </a:lvl7pPr>
            <a:lvl8pPr marL="2394000" indent="0" algn="ctr">
              <a:buNone/>
              <a:defRPr sz="1200"/>
            </a:lvl8pPr>
            <a:lvl9pPr marL="2735957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09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230" tIns="45615" rIns="91230" bIns="45615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080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  <a:prstGeom prst="rect">
            <a:avLst/>
          </a:prstGeom>
        </p:spPr>
        <p:txBody>
          <a:bodyPr lIns="91230" tIns="45615" rIns="91230" bIns="45615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91230" tIns="45615" rIns="91230" bIns="45615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0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0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0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8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230" tIns="45615" rIns="91230" bIns="45615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315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91230" tIns="45615" rIns="91230" bIns="45615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230" tIns="45615" rIns="91230" bIns="45615" anchor="b"/>
          <a:lstStyle>
            <a:lvl1pPr marL="0" indent="0">
              <a:buNone/>
              <a:defRPr sz="1800" b="1"/>
            </a:lvl1pPr>
            <a:lvl2pPr marL="341957" indent="0">
              <a:buNone/>
              <a:defRPr sz="1500" b="1"/>
            </a:lvl2pPr>
            <a:lvl3pPr marL="684015" indent="0">
              <a:buNone/>
              <a:defRPr sz="1400" b="1"/>
            </a:lvl3pPr>
            <a:lvl4pPr marL="1026023" indent="0">
              <a:buNone/>
              <a:defRPr sz="1200" b="1"/>
            </a:lvl4pPr>
            <a:lvl5pPr marL="1368030" indent="0">
              <a:buNone/>
              <a:defRPr sz="1200" b="1"/>
            </a:lvl5pPr>
            <a:lvl6pPr marL="1710089" indent="0">
              <a:buNone/>
              <a:defRPr sz="1200" b="1"/>
            </a:lvl6pPr>
            <a:lvl7pPr marL="2052044" indent="0">
              <a:buNone/>
              <a:defRPr sz="1200" b="1"/>
            </a:lvl7pPr>
            <a:lvl8pPr marL="2394000" indent="0">
              <a:buNone/>
              <a:defRPr sz="1200" b="1"/>
            </a:lvl8pPr>
            <a:lvl9pPr marL="273595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91230" tIns="45615" rIns="91230" bIns="45615" anchor="b"/>
          <a:lstStyle>
            <a:lvl1pPr marL="0" indent="0">
              <a:buNone/>
              <a:defRPr sz="1800" b="1"/>
            </a:lvl1pPr>
            <a:lvl2pPr marL="341957" indent="0">
              <a:buNone/>
              <a:defRPr sz="1500" b="1"/>
            </a:lvl2pPr>
            <a:lvl3pPr marL="684015" indent="0">
              <a:buNone/>
              <a:defRPr sz="1400" b="1"/>
            </a:lvl3pPr>
            <a:lvl4pPr marL="1026023" indent="0">
              <a:buNone/>
              <a:defRPr sz="1200" b="1"/>
            </a:lvl4pPr>
            <a:lvl5pPr marL="1368030" indent="0">
              <a:buNone/>
              <a:defRPr sz="1200" b="1"/>
            </a:lvl5pPr>
            <a:lvl6pPr marL="1710089" indent="0">
              <a:buNone/>
              <a:defRPr sz="1200" b="1"/>
            </a:lvl6pPr>
            <a:lvl7pPr marL="2052044" indent="0">
              <a:buNone/>
              <a:defRPr sz="1200" b="1"/>
            </a:lvl7pPr>
            <a:lvl8pPr marL="2394000" indent="0">
              <a:buNone/>
              <a:defRPr sz="1200" b="1"/>
            </a:lvl8pPr>
            <a:lvl9pPr marL="273595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805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230" tIns="45615" rIns="91230" bIns="45615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449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661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230" tIns="45615" rIns="91230" bIns="45615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91230" tIns="45615" rIns="91230" bIns="45615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91230" tIns="45615" rIns="91230" bIns="45615"/>
          <a:lstStyle>
            <a:lvl1pPr marL="0" indent="0">
              <a:buNone/>
              <a:defRPr sz="1200"/>
            </a:lvl1pPr>
            <a:lvl2pPr marL="341957" indent="0">
              <a:buNone/>
              <a:defRPr sz="1100"/>
            </a:lvl2pPr>
            <a:lvl3pPr marL="684015" indent="0">
              <a:buNone/>
              <a:defRPr sz="900"/>
            </a:lvl3pPr>
            <a:lvl4pPr marL="1026023" indent="0">
              <a:buNone/>
              <a:defRPr sz="800"/>
            </a:lvl4pPr>
            <a:lvl5pPr marL="1368030" indent="0">
              <a:buNone/>
              <a:defRPr sz="800"/>
            </a:lvl5pPr>
            <a:lvl6pPr marL="1710089" indent="0">
              <a:buNone/>
              <a:defRPr sz="800"/>
            </a:lvl6pPr>
            <a:lvl7pPr marL="2052044" indent="0">
              <a:buNone/>
              <a:defRPr sz="800"/>
            </a:lvl7pPr>
            <a:lvl8pPr marL="2394000" indent="0">
              <a:buNone/>
              <a:defRPr sz="800"/>
            </a:lvl8pPr>
            <a:lvl9pPr marL="273595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50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230" tIns="45615" rIns="91230" bIns="45615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91230" tIns="45615" rIns="91230" bIns="45615"/>
          <a:lstStyle>
            <a:lvl1pPr marL="0" indent="0">
              <a:buNone/>
              <a:defRPr sz="2400"/>
            </a:lvl1pPr>
            <a:lvl2pPr marL="341957" indent="0">
              <a:buNone/>
              <a:defRPr sz="2100"/>
            </a:lvl2pPr>
            <a:lvl3pPr marL="684015" indent="0">
              <a:buNone/>
              <a:defRPr sz="1800"/>
            </a:lvl3pPr>
            <a:lvl4pPr marL="1026023" indent="0">
              <a:buNone/>
              <a:defRPr sz="1500"/>
            </a:lvl4pPr>
            <a:lvl5pPr marL="1368030" indent="0">
              <a:buNone/>
              <a:defRPr sz="1500"/>
            </a:lvl5pPr>
            <a:lvl6pPr marL="1710089" indent="0">
              <a:buNone/>
              <a:defRPr sz="1500"/>
            </a:lvl6pPr>
            <a:lvl7pPr marL="2052044" indent="0">
              <a:buNone/>
              <a:defRPr sz="1500"/>
            </a:lvl7pPr>
            <a:lvl8pPr marL="2394000" indent="0">
              <a:buNone/>
              <a:defRPr sz="1500"/>
            </a:lvl8pPr>
            <a:lvl9pPr marL="2735957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91230" tIns="45615" rIns="91230" bIns="45615"/>
          <a:lstStyle>
            <a:lvl1pPr marL="0" indent="0">
              <a:buNone/>
              <a:defRPr sz="1200"/>
            </a:lvl1pPr>
            <a:lvl2pPr marL="341957" indent="0">
              <a:buNone/>
              <a:defRPr sz="1100"/>
            </a:lvl2pPr>
            <a:lvl3pPr marL="684015" indent="0">
              <a:buNone/>
              <a:defRPr sz="900"/>
            </a:lvl3pPr>
            <a:lvl4pPr marL="1026023" indent="0">
              <a:buNone/>
              <a:defRPr sz="800"/>
            </a:lvl4pPr>
            <a:lvl5pPr marL="1368030" indent="0">
              <a:buNone/>
              <a:defRPr sz="800"/>
            </a:lvl5pPr>
            <a:lvl6pPr marL="1710089" indent="0">
              <a:buNone/>
              <a:defRPr sz="800"/>
            </a:lvl6pPr>
            <a:lvl7pPr marL="2052044" indent="0">
              <a:buNone/>
              <a:defRPr sz="800"/>
            </a:lvl7pPr>
            <a:lvl8pPr marL="2394000" indent="0">
              <a:buNone/>
              <a:defRPr sz="800"/>
            </a:lvl8pPr>
            <a:lvl9pPr marL="273595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2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230" tIns="45615" rIns="91230" bIns="45615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4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91068" tIns="45534" rIns="91068" bIns="45534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  <a:prstGeom prst="rect">
            <a:avLst/>
          </a:prstGeom>
        </p:spPr>
        <p:txBody>
          <a:bodyPr vert="eaVert"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71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  <a:prstGeom prst="rect">
            <a:avLst/>
          </a:prstGeom>
        </p:spPr>
        <p:txBody>
          <a:bodyPr vert="eaVert" lIns="91230" tIns="45615" rIns="91230" bIns="45615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  <a:prstGeom prst="rect">
            <a:avLst/>
          </a:prstGeom>
        </p:spPr>
        <p:txBody>
          <a:bodyPr vert="eaVert" lIns="91230" tIns="45615" rIns="91230" bIns="4561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304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450" tIns="34289" rIns="68450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450" tIns="34289" rIns="68450" bIns="34289"/>
          <a:lstStyle>
            <a:lvl1pPr marL="0" indent="0" algn="ctr">
              <a:buNone/>
              <a:defRPr sz="1800"/>
            </a:lvl1pPr>
            <a:lvl2pPr marL="342119" indent="0" algn="ctr">
              <a:buNone/>
              <a:defRPr sz="1500"/>
            </a:lvl2pPr>
            <a:lvl3pPr marL="684321" indent="0" algn="ctr">
              <a:buNone/>
              <a:defRPr sz="1400"/>
            </a:lvl3pPr>
            <a:lvl4pPr marL="1026482" indent="0" algn="ctr">
              <a:buNone/>
              <a:defRPr sz="1200"/>
            </a:lvl4pPr>
            <a:lvl5pPr marL="1368642" indent="0" algn="ctr">
              <a:buNone/>
              <a:defRPr sz="1200"/>
            </a:lvl5pPr>
            <a:lvl6pPr marL="1710845" indent="0" algn="ctr">
              <a:buNone/>
              <a:defRPr sz="1200"/>
            </a:lvl6pPr>
            <a:lvl7pPr marL="2052962" indent="0" algn="ctr">
              <a:buNone/>
              <a:defRPr sz="1200"/>
            </a:lvl7pPr>
            <a:lvl8pPr marL="2395080" indent="0" algn="ctr">
              <a:buNone/>
              <a:defRPr sz="1200"/>
            </a:lvl8pPr>
            <a:lvl9pPr marL="273719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4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50" tIns="34289" rIns="6845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194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450" tIns="34289" rIns="68450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450" tIns="34289" rIns="68450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8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9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653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50" tIns="34289" rIns="6845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116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450" tIns="34289" rIns="6845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450" tIns="34289" rIns="68450" bIns="34289" anchor="b"/>
          <a:lstStyle>
            <a:lvl1pPr marL="0" indent="0">
              <a:buNone/>
              <a:defRPr sz="1800" b="1"/>
            </a:lvl1pPr>
            <a:lvl2pPr marL="342119" indent="0">
              <a:buNone/>
              <a:defRPr sz="1500" b="1"/>
            </a:lvl2pPr>
            <a:lvl3pPr marL="684321" indent="0">
              <a:buNone/>
              <a:defRPr sz="1400" b="1"/>
            </a:lvl3pPr>
            <a:lvl4pPr marL="1026482" indent="0">
              <a:buNone/>
              <a:defRPr sz="1200" b="1"/>
            </a:lvl4pPr>
            <a:lvl5pPr marL="1368642" indent="0">
              <a:buNone/>
              <a:defRPr sz="1200" b="1"/>
            </a:lvl5pPr>
            <a:lvl6pPr marL="1710845" indent="0">
              <a:buNone/>
              <a:defRPr sz="1200" b="1"/>
            </a:lvl6pPr>
            <a:lvl7pPr marL="2052962" indent="0">
              <a:buNone/>
              <a:defRPr sz="1200" b="1"/>
            </a:lvl7pPr>
            <a:lvl8pPr marL="2395080" indent="0">
              <a:buNone/>
              <a:defRPr sz="1200" b="1"/>
            </a:lvl8pPr>
            <a:lvl9pPr marL="2737199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450" tIns="34289" rIns="68450" bIns="34289" anchor="b"/>
          <a:lstStyle>
            <a:lvl1pPr marL="0" indent="0">
              <a:buNone/>
              <a:defRPr sz="1800" b="1"/>
            </a:lvl1pPr>
            <a:lvl2pPr marL="342119" indent="0">
              <a:buNone/>
              <a:defRPr sz="1500" b="1"/>
            </a:lvl2pPr>
            <a:lvl3pPr marL="684321" indent="0">
              <a:buNone/>
              <a:defRPr sz="1400" b="1"/>
            </a:lvl3pPr>
            <a:lvl4pPr marL="1026482" indent="0">
              <a:buNone/>
              <a:defRPr sz="1200" b="1"/>
            </a:lvl4pPr>
            <a:lvl5pPr marL="1368642" indent="0">
              <a:buNone/>
              <a:defRPr sz="1200" b="1"/>
            </a:lvl5pPr>
            <a:lvl6pPr marL="1710845" indent="0">
              <a:buNone/>
              <a:defRPr sz="1200" b="1"/>
            </a:lvl6pPr>
            <a:lvl7pPr marL="2052962" indent="0">
              <a:buNone/>
              <a:defRPr sz="1200" b="1"/>
            </a:lvl7pPr>
            <a:lvl8pPr marL="2395080" indent="0">
              <a:buNone/>
              <a:defRPr sz="1200" b="1"/>
            </a:lvl8pPr>
            <a:lvl9pPr marL="2737199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613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50" tIns="34289" rIns="6845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58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377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50" tIns="34289" rIns="68450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50" tIns="34289" rIns="68450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50" tIns="34289" rIns="68450" bIns="34289"/>
          <a:lstStyle>
            <a:lvl1pPr marL="0" indent="0">
              <a:buNone/>
              <a:defRPr sz="1200"/>
            </a:lvl1pPr>
            <a:lvl2pPr marL="342119" indent="0">
              <a:buNone/>
              <a:defRPr sz="1100"/>
            </a:lvl2pPr>
            <a:lvl3pPr marL="684321" indent="0">
              <a:buNone/>
              <a:defRPr sz="900"/>
            </a:lvl3pPr>
            <a:lvl4pPr marL="1026482" indent="0">
              <a:buNone/>
              <a:defRPr sz="800"/>
            </a:lvl4pPr>
            <a:lvl5pPr marL="1368642" indent="0">
              <a:buNone/>
              <a:defRPr sz="800"/>
            </a:lvl5pPr>
            <a:lvl6pPr marL="1710845" indent="0">
              <a:buNone/>
              <a:defRPr sz="800"/>
            </a:lvl6pPr>
            <a:lvl7pPr marL="2052962" indent="0">
              <a:buNone/>
              <a:defRPr sz="800"/>
            </a:lvl7pPr>
            <a:lvl8pPr marL="2395080" indent="0">
              <a:buNone/>
              <a:defRPr sz="800"/>
            </a:lvl8pPr>
            <a:lvl9pPr marL="2737199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353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50" tIns="34289" rIns="68450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50" tIns="34289" rIns="68450" bIns="34289"/>
          <a:lstStyle>
            <a:lvl1pPr marL="0" indent="0">
              <a:buNone/>
              <a:defRPr sz="2400"/>
            </a:lvl1pPr>
            <a:lvl2pPr marL="342119" indent="0">
              <a:buNone/>
              <a:defRPr sz="2100"/>
            </a:lvl2pPr>
            <a:lvl3pPr marL="684321" indent="0">
              <a:buNone/>
              <a:defRPr sz="1800"/>
            </a:lvl3pPr>
            <a:lvl4pPr marL="1026482" indent="0">
              <a:buNone/>
              <a:defRPr sz="1500"/>
            </a:lvl4pPr>
            <a:lvl5pPr marL="1368642" indent="0">
              <a:buNone/>
              <a:defRPr sz="1500"/>
            </a:lvl5pPr>
            <a:lvl6pPr marL="1710845" indent="0">
              <a:buNone/>
              <a:defRPr sz="1500"/>
            </a:lvl6pPr>
            <a:lvl7pPr marL="2052962" indent="0">
              <a:buNone/>
              <a:defRPr sz="1500"/>
            </a:lvl7pPr>
            <a:lvl8pPr marL="2395080" indent="0">
              <a:buNone/>
              <a:defRPr sz="1500"/>
            </a:lvl8pPr>
            <a:lvl9pPr marL="2737199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50" tIns="34289" rIns="68450" bIns="34289"/>
          <a:lstStyle>
            <a:lvl1pPr marL="0" indent="0">
              <a:buNone/>
              <a:defRPr sz="1200"/>
            </a:lvl1pPr>
            <a:lvl2pPr marL="342119" indent="0">
              <a:buNone/>
              <a:defRPr sz="1100"/>
            </a:lvl2pPr>
            <a:lvl3pPr marL="684321" indent="0">
              <a:buNone/>
              <a:defRPr sz="900"/>
            </a:lvl3pPr>
            <a:lvl4pPr marL="1026482" indent="0">
              <a:buNone/>
              <a:defRPr sz="800"/>
            </a:lvl4pPr>
            <a:lvl5pPr marL="1368642" indent="0">
              <a:buNone/>
              <a:defRPr sz="800"/>
            </a:lvl5pPr>
            <a:lvl6pPr marL="1710845" indent="0">
              <a:buNone/>
              <a:defRPr sz="800"/>
            </a:lvl6pPr>
            <a:lvl7pPr marL="2052962" indent="0">
              <a:buNone/>
              <a:defRPr sz="800"/>
            </a:lvl7pPr>
            <a:lvl8pPr marL="2395080" indent="0">
              <a:buNone/>
              <a:defRPr sz="800"/>
            </a:lvl8pPr>
            <a:lvl9pPr marL="2737199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6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12" tIns="34289" rIns="68312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12" tIns="34289" rIns="68312" bIns="34289"/>
          <a:lstStyle>
            <a:lvl1pPr marL="0" indent="0" algn="ctr">
              <a:buNone/>
              <a:defRPr sz="1800"/>
            </a:lvl1pPr>
            <a:lvl2pPr marL="341291" indent="0" algn="ctr">
              <a:buNone/>
              <a:defRPr sz="1500"/>
            </a:lvl2pPr>
            <a:lvl3pPr marL="682757" indent="0" algn="ctr">
              <a:buNone/>
              <a:defRPr sz="1400"/>
            </a:lvl3pPr>
            <a:lvl4pPr marL="1024136" indent="0" algn="ctr">
              <a:buNone/>
              <a:defRPr sz="1200"/>
            </a:lvl4pPr>
            <a:lvl5pPr marL="1365514" indent="0" algn="ctr">
              <a:buNone/>
              <a:defRPr sz="1200"/>
            </a:lvl5pPr>
            <a:lvl6pPr marL="1706981" indent="0" algn="ctr">
              <a:buNone/>
              <a:defRPr sz="1200"/>
            </a:lvl6pPr>
            <a:lvl7pPr marL="2048270" indent="0" algn="ctr">
              <a:buNone/>
              <a:defRPr sz="1200"/>
            </a:lvl7pPr>
            <a:lvl8pPr marL="2389560" indent="0" algn="ctr">
              <a:buNone/>
              <a:defRPr sz="1200"/>
            </a:lvl8pPr>
            <a:lvl9pPr marL="273091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32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50" tIns="34289" rIns="6845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4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450" tIns="34289" rIns="6845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450" tIns="34289" rIns="6845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35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478" tIns="34289" rIns="68478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478" tIns="34289" rIns="68478" bIns="34289"/>
          <a:lstStyle>
            <a:lvl1pPr marL="0" indent="0" algn="ctr">
              <a:buNone/>
              <a:defRPr sz="1800"/>
            </a:lvl1pPr>
            <a:lvl2pPr marL="342290" indent="0" algn="ctr">
              <a:buNone/>
              <a:defRPr sz="1500"/>
            </a:lvl2pPr>
            <a:lvl3pPr marL="684644" indent="0" algn="ctr">
              <a:buNone/>
              <a:defRPr sz="1400"/>
            </a:lvl3pPr>
            <a:lvl4pPr marL="1026966" indent="0" algn="ctr">
              <a:buNone/>
              <a:defRPr sz="1200"/>
            </a:lvl4pPr>
            <a:lvl5pPr marL="1369288" indent="0" algn="ctr">
              <a:buNone/>
              <a:defRPr sz="1200"/>
            </a:lvl5pPr>
            <a:lvl6pPr marL="1711643" indent="0" algn="ctr">
              <a:buNone/>
              <a:defRPr sz="1200"/>
            </a:lvl6pPr>
            <a:lvl7pPr marL="2053931" indent="0" algn="ctr">
              <a:buNone/>
              <a:defRPr sz="1200"/>
            </a:lvl7pPr>
            <a:lvl8pPr marL="2396220" indent="0" algn="ctr">
              <a:buNone/>
              <a:defRPr sz="1200"/>
            </a:lvl8pPr>
            <a:lvl9pPr marL="273851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1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78" tIns="34289" rIns="6847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729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478" tIns="34289" rIns="68478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478" tIns="34289" rIns="68478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6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9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953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78" tIns="34289" rIns="6847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7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478" tIns="34289" rIns="6847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478" tIns="34289" rIns="68478" bIns="34289" anchor="b"/>
          <a:lstStyle>
            <a:lvl1pPr marL="0" indent="0">
              <a:buNone/>
              <a:defRPr sz="1800" b="1"/>
            </a:lvl1pPr>
            <a:lvl2pPr marL="342290" indent="0">
              <a:buNone/>
              <a:defRPr sz="1500" b="1"/>
            </a:lvl2pPr>
            <a:lvl3pPr marL="684644" indent="0">
              <a:buNone/>
              <a:defRPr sz="1400" b="1"/>
            </a:lvl3pPr>
            <a:lvl4pPr marL="1026966" indent="0">
              <a:buNone/>
              <a:defRPr sz="1200" b="1"/>
            </a:lvl4pPr>
            <a:lvl5pPr marL="1369288" indent="0">
              <a:buNone/>
              <a:defRPr sz="1200" b="1"/>
            </a:lvl5pPr>
            <a:lvl6pPr marL="1711643" indent="0">
              <a:buNone/>
              <a:defRPr sz="1200" b="1"/>
            </a:lvl6pPr>
            <a:lvl7pPr marL="2053931" indent="0">
              <a:buNone/>
              <a:defRPr sz="1200" b="1"/>
            </a:lvl7pPr>
            <a:lvl8pPr marL="2396220" indent="0">
              <a:buNone/>
              <a:defRPr sz="1200" b="1"/>
            </a:lvl8pPr>
            <a:lvl9pPr marL="273851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478" tIns="34289" rIns="68478" bIns="34289" anchor="b"/>
          <a:lstStyle>
            <a:lvl1pPr marL="0" indent="0">
              <a:buNone/>
              <a:defRPr sz="1800" b="1"/>
            </a:lvl1pPr>
            <a:lvl2pPr marL="342290" indent="0">
              <a:buNone/>
              <a:defRPr sz="1500" b="1"/>
            </a:lvl2pPr>
            <a:lvl3pPr marL="684644" indent="0">
              <a:buNone/>
              <a:defRPr sz="1400" b="1"/>
            </a:lvl3pPr>
            <a:lvl4pPr marL="1026966" indent="0">
              <a:buNone/>
              <a:defRPr sz="1200" b="1"/>
            </a:lvl4pPr>
            <a:lvl5pPr marL="1369288" indent="0">
              <a:buNone/>
              <a:defRPr sz="1200" b="1"/>
            </a:lvl5pPr>
            <a:lvl6pPr marL="1711643" indent="0">
              <a:buNone/>
              <a:defRPr sz="1200" b="1"/>
            </a:lvl6pPr>
            <a:lvl7pPr marL="2053931" indent="0">
              <a:buNone/>
              <a:defRPr sz="1200" b="1"/>
            </a:lvl7pPr>
            <a:lvl8pPr marL="2396220" indent="0">
              <a:buNone/>
              <a:defRPr sz="1200" b="1"/>
            </a:lvl8pPr>
            <a:lvl9pPr marL="273851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09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78" tIns="34289" rIns="6847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298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37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78" tIns="34289" rIns="68478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78" tIns="34289" rIns="68478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78" tIns="34289" rIns="68478" bIns="34289"/>
          <a:lstStyle>
            <a:lvl1pPr marL="0" indent="0">
              <a:buNone/>
              <a:defRPr sz="1200"/>
            </a:lvl1pPr>
            <a:lvl2pPr marL="342290" indent="0">
              <a:buNone/>
              <a:defRPr sz="1100"/>
            </a:lvl2pPr>
            <a:lvl3pPr marL="684644" indent="0">
              <a:buNone/>
              <a:defRPr sz="900"/>
            </a:lvl3pPr>
            <a:lvl4pPr marL="1026966" indent="0">
              <a:buNone/>
              <a:defRPr sz="800"/>
            </a:lvl4pPr>
            <a:lvl5pPr marL="1369288" indent="0">
              <a:buNone/>
              <a:defRPr sz="800"/>
            </a:lvl5pPr>
            <a:lvl6pPr marL="1711643" indent="0">
              <a:buNone/>
              <a:defRPr sz="800"/>
            </a:lvl6pPr>
            <a:lvl7pPr marL="2053931" indent="0">
              <a:buNone/>
              <a:defRPr sz="800"/>
            </a:lvl7pPr>
            <a:lvl8pPr marL="2396220" indent="0">
              <a:buNone/>
              <a:defRPr sz="800"/>
            </a:lvl8pPr>
            <a:lvl9pPr marL="273851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0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12" tIns="34289" rIns="6831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729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78" tIns="34289" rIns="68478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78" tIns="34289" rIns="68478" bIns="34289"/>
          <a:lstStyle>
            <a:lvl1pPr marL="0" indent="0">
              <a:buNone/>
              <a:defRPr sz="2400"/>
            </a:lvl1pPr>
            <a:lvl2pPr marL="342290" indent="0">
              <a:buNone/>
              <a:defRPr sz="2100"/>
            </a:lvl2pPr>
            <a:lvl3pPr marL="684644" indent="0">
              <a:buNone/>
              <a:defRPr sz="1800"/>
            </a:lvl3pPr>
            <a:lvl4pPr marL="1026966" indent="0">
              <a:buNone/>
              <a:defRPr sz="1500"/>
            </a:lvl4pPr>
            <a:lvl5pPr marL="1369288" indent="0">
              <a:buNone/>
              <a:defRPr sz="1500"/>
            </a:lvl5pPr>
            <a:lvl6pPr marL="1711643" indent="0">
              <a:buNone/>
              <a:defRPr sz="1500"/>
            </a:lvl6pPr>
            <a:lvl7pPr marL="2053931" indent="0">
              <a:buNone/>
              <a:defRPr sz="1500"/>
            </a:lvl7pPr>
            <a:lvl8pPr marL="2396220" indent="0">
              <a:buNone/>
              <a:defRPr sz="1500"/>
            </a:lvl8pPr>
            <a:lvl9pPr marL="2738510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78" tIns="34289" rIns="68478" bIns="34289"/>
          <a:lstStyle>
            <a:lvl1pPr marL="0" indent="0">
              <a:buNone/>
              <a:defRPr sz="1200"/>
            </a:lvl1pPr>
            <a:lvl2pPr marL="342290" indent="0">
              <a:buNone/>
              <a:defRPr sz="1100"/>
            </a:lvl2pPr>
            <a:lvl3pPr marL="684644" indent="0">
              <a:buNone/>
              <a:defRPr sz="900"/>
            </a:lvl3pPr>
            <a:lvl4pPr marL="1026966" indent="0">
              <a:buNone/>
              <a:defRPr sz="800"/>
            </a:lvl4pPr>
            <a:lvl5pPr marL="1369288" indent="0">
              <a:buNone/>
              <a:defRPr sz="800"/>
            </a:lvl5pPr>
            <a:lvl6pPr marL="1711643" indent="0">
              <a:buNone/>
              <a:defRPr sz="800"/>
            </a:lvl6pPr>
            <a:lvl7pPr marL="2053931" indent="0">
              <a:buNone/>
              <a:defRPr sz="800"/>
            </a:lvl7pPr>
            <a:lvl8pPr marL="2396220" indent="0">
              <a:buNone/>
              <a:defRPr sz="800"/>
            </a:lvl8pPr>
            <a:lvl9pPr marL="273851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900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78" tIns="34289" rIns="6847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262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478" tIns="34289" rIns="6847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478" tIns="34289" rIns="6847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733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08" tIns="34289" rIns="68508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08" tIns="34289" rIns="68508" bIns="34289"/>
          <a:lstStyle>
            <a:lvl1pPr marL="0" indent="0" algn="ctr">
              <a:buNone/>
              <a:defRPr sz="1800"/>
            </a:lvl1pPr>
            <a:lvl2pPr marL="342470" indent="0" algn="ctr">
              <a:buNone/>
              <a:defRPr sz="1500"/>
            </a:lvl2pPr>
            <a:lvl3pPr marL="684984" indent="0" algn="ctr">
              <a:buNone/>
              <a:defRPr sz="1400"/>
            </a:lvl3pPr>
            <a:lvl4pPr marL="1027476" indent="0" algn="ctr">
              <a:buNone/>
              <a:defRPr sz="1200"/>
            </a:lvl4pPr>
            <a:lvl5pPr marL="1369968" indent="0" algn="ctr">
              <a:buNone/>
              <a:defRPr sz="1200"/>
            </a:lvl5pPr>
            <a:lvl6pPr marL="1712483" indent="0" algn="ctr">
              <a:buNone/>
              <a:defRPr sz="1200"/>
            </a:lvl6pPr>
            <a:lvl7pPr marL="2054951" indent="0" algn="ctr">
              <a:buNone/>
              <a:defRPr sz="1200"/>
            </a:lvl7pPr>
            <a:lvl8pPr marL="2397420" indent="0" algn="ctr">
              <a:buNone/>
              <a:defRPr sz="1200"/>
            </a:lvl8pPr>
            <a:lvl9pPr marL="273989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513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08" tIns="34289" rIns="6850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899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508" tIns="34289" rIns="68508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508" tIns="34289" rIns="68508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335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08" tIns="34289" rIns="6850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481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08" tIns="34289" rIns="6850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08" tIns="34289" rIns="68508" bIns="34289" anchor="b"/>
          <a:lstStyle>
            <a:lvl1pPr marL="0" indent="0">
              <a:buNone/>
              <a:defRPr sz="1800" b="1"/>
            </a:lvl1pPr>
            <a:lvl2pPr marL="342470" indent="0">
              <a:buNone/>
              <a:defRPr sz="1500" b="1"/>
            </a:lvl2pPr>
            <a:lvl3pPr marL="684984" indent="0">
              <a:buNone/>
              <a:defRPr sz="1400" b="1"/>
            </a:lvl3pPr>
            <a:lvl4pPr marL="1027476" indent="0">
              <a:buNone/>
              <a:defRPr sz="1200" b="1"/>
            </a:lvl4pPr>
            <a:lvl5pPr marL="1369968" indent="0">
              <a:buNone/>
              <a:defRPr sz="1200" b="1"/>
            </a:lvl5pPr>
            <a:lvl6pPr marL="1712483" indent="0">
              <a:buNone/>
              <a:defRPr sz="1200" b="1"/>
            </a:lvl6pPr>
            <a:lvl7pPr marL="2054951" indent="0">
              <a:buNone/>
              <a:defRPr sz="1200" b="1"/>
            </a:lvl7pPr>
            <a:lvl8pPr marL="2397420" indent="0">
              <a:buNone/>
              <a:defRPr sz="1200" b="1"/>
            </a:lvl8pPr>
            <a:lvl9pPr marL="273989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08" tIns="34289" rIns="68508" bIns="34289" anchor="b"/>
          <a:lstStyle>
            <a:lvl1pPr marL="0" indent="0">
              <a:buNone/>
              <a:defRPr sz="1800" b="1"/>
            </a:lvl1pPr>
            <a:lvl2pPr marL="342470" indent="0">
              <a:buNone/>
              <a:defRPr sz="1500" b="1"/>
            </a:lvl2pPr>
            <a:lvl3pPr marL="684984" indent="0">
              <a:buNone/>
              <a:defRPr sz="1400" b="1"/>
            </a:lvl3pPr>
            <a:lvl4pPr marL="1027476" indent="0">
              <a:buNone/>
              <a:defRPr sz="1200" b="1"/>
            </a:lvl4pPr>
            <a:lvl5pPr marL="1369968" indent="0">
              <a:buNone/>
              <a:defRPr sz="1200" b="1"/>
            </a:lvl5pPr>
            <a:lvl6pPr marL="1712483" indent="0">
              <a:buNone/>
              <a:defRPr sz="1200" b="1"/>
            </a:lvl6pPr>
            <a:lvl7pPr marL="2054951" indent="0">
              <a:buNone/>
              <a:defRPr sz="1200" b="1"/>
            </a:lvl7pPr>
            <a:lvl8pPr marL="2397420" indent="0">
              <a:buNone/>
              <a:defRPr sz="1200" b="1"/>
            </a:lvl8pPr>
            <a:lvl9pPr marL="273989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341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08" tIns="34289" rIns="6850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24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12" tIns="34289" rIns="68312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12" tIns="34289" rIns="68312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69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2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9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0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076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08" tIns="34289" rIns="68508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08" tIns="34289" rIns="68508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08" tIns="34289" rIns="68508" bIns="34289"/>
          <a:lstStyle>
            <a:lvl1pPr marL="0" indent="0">
              <a:buNone/>
              <a:defRPr sz="1200"/>
            </a:lvl1pPr>
            <a:lvl2pPr marL="342470" indent="0">
              <a:buNone/>
              <a:defRPr sz="1100"/>
            </a:lvl2pPr>
            <a:lvl3pPr marL="684984" indent="0">
              <a:buNone/>
              <a:defRPr sz="900"/>
            </a:lvl3pPr>
            <a:lvl4pPr marL="1027476" indent="0">
              <a:buNone/>
              <a:defRPr sz="800"/>
            </a:lvl4pPr>
            <a:lvl5pPr marL="1369968" indent="0">
              <a:buNone/>
              <a:defRPr sz="800"/>
            </a:lvl5pPr>
            <a:lvl6pPr marL="1712483" indent="0">
              <a:buNone/>
              <a:defRPr sz="800"/>
            </a:lvl6pPr>
            <a:lvl7pPr marL="2054951" indent="0">
              <a:buNone/>
              <a:defRPr sz="800"/>
            </a:lvl7pPr>
            <a:lvl8pPr marL="2397420" indent="0">
              <a:buNone/>
              <a:defRPr sz="800"/>
            </a:lvl8pPr>
            <a:lvl9pPr marL="273989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074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08" tIns="34289" rIns="68508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08" tIns="34289" rIns="68508" bIns="34289"/>
          <a:lstStyle>
            <a:lvl1pPr marL="0" indent="0">
              <a:buNone/>
              <a:defRPr sz="2400"/>
            </a:lvl1pPr>
            <a:lvl2pPr marL="342470" indent="0">
              <a:buNone/>
              <a:defRPr sz="2100"/>
            </a:lvl2pPr>
            <a:lvl3pPr marL="684984" indent="0">
              <a:buNone/>
              <a:defRPr sz="1800"/>
            </a:lvl3pPr>
            <a:lvl4pPr marL="1027476" indent="0">
              <a:buNone/>
              <a:defRPr sz="1500"/>
            </a:lvl4pPr>
            <a:lvl5pPr marL="1369968" indent="0">
              <a:buNone/>
              <a:defRPr sz="1500"/>
            </a:lvl5pPr>
            <a:lvl6pPr marL="1712483" indent="0">
              <a:buNone/>
              <a:defRPr sz="1500"/>
            </a:lvl6pPr>
            <a:lvl7pPr marL="2054951" indent="0">
              <a:buNone/>
              <a:defRPr sz="1500"/>
            </a:lvl7pPr>
            <a:lvl8pPr marL="2397420" indent="0">
              <a:buNone/>
              <a:defRPr sz="1500"/>
            </a:lvl8pPr>
            <a:lvl9pPr marL="2739890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08" tIns="34289" rIns="68508" bIns="34289"/>
          <a:lstStyle>
            <a:lvl1pPr marL="0" indent="0">
              <a:buNone/>
              <a:defRPr sz="1200"/>
            </a:lvl1pPr>
            <a:lvl2pPr marL="342470" indent="0">
              <a:buNone/>
              <a:defRPr sz="1100"/>
            </a:lvl2pPr>
            <a:lvl3pPr marL="684984" indent="0">
              <a:buNone/>
              <a:defRPr sz="900"/>
            </a:lvl3pPr>
            <a:lvl4pPr marL="1027476" indent="0">
              <a:buNone/>
              <a:defRPr sz="800"/>
            </a:lvl4pPr>
            <a:lvl5pPr marL="1369968" indent="0">
              <a:buNone/>
              <a:defRPr sz="800"/>
            </a:lvl5pPr>
            <a:lvl6pPr marL="1712483" indent="0">
              <a:buNone/>
              <a:defRPr sz="800"/>
            </a:lvl6pPr>
            <a:lvl7pPr marL="2054951" indent="0">
              <a:buNone/>
              <a:defRPr sz="800"/>
            </a:lvl7pPr>
            <a:lvl8pPr marL="2397420" indent="0">
              <a:buNone/>
              <a:defRPr sz="800"/>
            </a:lvl8pPr>
            <a:lvl9pPr marL="273989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786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08" tIns="34289" rIns="6850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632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08" tIns="34289" rIns="68508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508" tIns="34289" rIns="68508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224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40" tIns="34289" rIns="68540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40" tIns="34289" rIns="68540" bIns="34289"/>
          <a:lstStyle>
            <a:lvl1pPr marL="0" indent="0" algn="ctr">
              <a:buNone/>
              <a:defRPr sz="1800"/>
            </a:lvl1pPr>
            <a:lvl2pPr marL="342659" indent="0" algn="ctr">
              <a:buNone/>
              <a:defRPr sz="1500"/>
            </a:lvl2pPr>
            <a:lvl3pPr marL="685341" indent="0" algn="ctr">
              <a:buNone/>
              <a:defRPr sz="1400"/>
            </a:lvl3pPr>
            <a:lvl4pPr marL="1028012" indent="0" algn="ctr">
              <a:buNone/>
              <a:defRPr sz="1200"/>
            </a:lvl4pPr>
            <a:lvl5pPr marL="1370682" indent="0" algn="ctr">
              <a:buNone/>
              <a:defRPr sz="1200"/>
            </a:lvl5pPr>
            <a:lvl6pPr marL="1713365" indent="0" algn="ctr">
              <a:buNone/>
              <a:defRPr sz="1200"/>
            </a:lvl6pPr>
            <a:lvl7pPr marL="2056022" indent="0" algn="ctr">
              <a:buNone/>
              <a:defRPr sz="1200"/>
            </a:lvl7pPr>
            <a:lvl8pPr marL="2398680" indent="0" algn="ctr">
              <a:buNone/>
              <a:defRPr sz="1200"/>
            </a:lvl8pPr>
            <a:lvl9pPr marL="274133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41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0" tIns="34289" rIns="6854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75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540" tIns="34289" rIns="68540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540" tIns="34289" rIns="68540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04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0" tIns="34289" rIns="6854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40" tIns="34289" rIns="6854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40" tIns="34289" rIns="68540" bIns="34289" anchor="b"/>
          <a:lstStyle>
            <a:lvl1pPr marL="0" indent="0">
              <a:buNone/>
              <a:defRPr sz="1800" b="1"/>
            </a:lvl1pPr>
            <a:lvl2pPr marL="342659" indent="0">
              <a:buNone/>
              <a:defRPr sz="1500" b="1"/>
            </a:lvl2pPr>
            <a:lvl3pPr marL="685341" indent="0">
              <a:buNone/>
              <a:defRPr sz="1400" b="1"/>
            </a:lvl3pPr>
            <a:lvl4pPr marL="1028012" indent="0">
              <a:buNone/>
              <a:defRPr sz="1200" b="1"/>
            </a:lvl4pPr>
            <a:lvl5pPr marL="1370682" indent="0">
              <a:buNone/>
              <a:defRPr sz="1200" b="1"/>
            </a:lvl5pPr>
            <a:lvl6pPr marL="1713365" indent="0">
              <a:buNone/>
              <a:defRPr sz="1200" b="1"/>
            </a:lvl6pPr>
            <a:lvl7pPr marL="2056022" indent="0">
              <a:buNone/>
              <a:defRPr sz="1200" b="1"/>
            </a:lvl7pPr>
            <a:lvl8pPr marL="2398680" indent="0">
              <a:buNone/>
              <a:defRPr sz="1200" b="1"/>
            </a:lvl8pPr>
            <a:lvl9pPr marL="2741339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40" tIns="34289" rIns="68540" bIns="34289" anchor="b"/>
          <a:lstStyle>
            <a:lvl1pPr marL="0" indent="0">
              <a:buNone/>
              <a:defRPr sz="1800" b="1"/>
            </a:lvl1pPr>
            <a:lvl2pPr marL="342659" indent="0">
              <a:buNone/>
              <a:defRPr sz="1500" b="1"/>
            </a:lvl2pPr>
            <a:lvl3pPr marL="685341" indent="0">
              <a:buNone/>
              <a:defRPr sz="1400" b="1"/>
            </a:lvl3pPr>
            <a:lvl4pPr marL="1028012" indent="0">
              <a:buNone/>
              <a:defRPr sz="1200" b="1"/>
            </a:lvl4pPr>
            <a:lvl5pPr marL="1370682" indent="0">
              <a:buNone/>
              <a:defRPr sz="1200" b="1"/>
            </a:lvl5pPr>
            <a:lvl6pPr marL="1713365" indent="0">
              <a:buNone/>
              <a:defRPr sz="1200" b="1"/>
            </a:lvl6pPr>
            <a:lvl7pPr marL="2056022" indent="0">
              <a:buNone/>
              <a:defRPr sz="1200" b="1"/>
            </a:lvl7pPr>
            <a:lvl8pPr marL="2398680" indent="0">
              <a:buNone/>
              <a:defRPr sz="1200" b="1"/>
            </a:lvl8pPr>
            <a:lvl9pPr marL="2741339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80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0" tIns="34289" rIns="6854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12" tIns="34289" rIns="6831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526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597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40" tIns="34289" rIns="68540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40" tIns="34289" rIns="68540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40" tIns="34289" rIns="68540" bIns="34289"/>
          <a:lstStyle>
            <a:lvl1pPr marL="0" indent="0">
              <a:buNone/>
              <a:defRPr sz="1200"/>
            </a:lvl1pPr>
            <a:lvl2pPr marL="342659" indent="0">
              <a:buNone/>
              <a:defRPr sz="1100"/>
            </a:lvl2pPr>
            <a:lvl3pPr marL="685341" indent="0">
              <a:buNone/>
              <a:defRPr sz="900"/>
            </a:lvl3pPr>
            <a:lvl4pPr marL="1028012" indent="0">
              <a:buNone/>
              <a:defRPr sz="800"/>
            </a:lvl4pPr>
            <a:lvl5pPr marL="1370682" indent="0">
              <a:buNone/>
              <a:defRPr sz="800"/>
            </a:lvl5pPr>
            <a:lvl6pPr marL="1713365" indent="0">
              <a:buNone/>
              <a:defRPr sz="800"/>
            </a:lvl6pPr>
            <a:lvl7pPr marL="2056022" indent="0">
              <a:buNone/>
              <a:defRPr sz="800"/>
            </a:lvl7pPr>
            <a:lvl8pPr marL="2398680" indent="0">
              <a:buNone/>
              <a:defRPr sz="800"/>
            </a:lvl8pPr>
            <a:lvl9pPr marL="2741339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168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40" tIns="34289" rIns="68540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40" tIns="34289" rIns="68540" bIns="34289"/>
          <a:lstStyle>
            <a:lvl1pPr marL="0" indent="0">
              <a:buNone/>
              <a:defRPr sz="2400"/>
            </a:lvl1pPr>
            <a:lvl2pPr marL="342659" indent="0">
              <a:buNone/>
              <a:defRPr sz="2100"/>
            </a:lvl2pPr>
            <a:lvl3pPr marL="685341" indent="0">
              <a:buNone/>
              <a:defRPr sz="1800"/>
            </a:lvl3pPr>
            <a:lvl4pPr marL="1028012" indent="0">
              <a:buNone/>
              <a:defRPr sz="1500"/>
            </a:lvl4pPr>
            <a:lvl5pPr marL="1370682" indent="0">
              <a:buNone/>
              <a:defRPr sz="1500"/>
            </a:lvl5pPr>
            <a:lvl6pPr marL="1713365" indent="0">
              <a:buNone/>
              <a:defRPr sz="1500"/>
            </a:lvl6pPr>
            <a:lvl7pPr marL="2056022" indent="0">
              <a:buNone/>
              <a:defRPr sz="1500"/>
            </a:lvl7pPr>
            <a:lvl8pPr marL="2398680" indent="0">
              <a:buNone/>
              <a:defRPr sz="1500"/>
            </a:lvl8pPr>
            <a:lvl9pPr marL="2741339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40" tIns="34289" rIns="68540" bIns="34289"/>
          <a:lstStyle>
            <a:lvl1pPr marL="0" indent="0">
              <a:buNone/>
              <a:defRPr sz="1200"/>
            </a:lvl1pPr>
            <a:lvl2pPr marL="342659" indent="0">
              <a:buNone/>
              <a:defRPr sz="1100"/>
            </a:lvl2pPr>
            <a:lvl3pPr marL="685341" indent="0">
              <a:buNone/>
              <a:defRPr sz="900"/>
            </a:lvl3pPr>
            <a:lvl4pPr marL="1028012" indent="0">
              <a:buNone/>
              <a:defRPr sz="800"/>
            </a:lvl4pPr>
            <a:lvl5pPr marL="1370682" indent="0">
              <a:buNone/>
              <a:defRPr sz="800"/>
            </a:lvl5pPr>
            <a:lvl6pPr marL="1713365" indent="0">
              <a:buNone/>
              <a:defRPr sz="800"/>
            </a:lvl6pPr>
            <a:lvl7pPr marL="2056022" indent="0">
              <a:buNone/>
              <a:defRPr sz="800"/>
            </a:lvl7pPr>
            <a:lvl8pPr marL="2398680" indent="0">
              <a:buNone/>
              <a:defRPr sz="800"/>
            </a:lvl8pPr>
            <a:lvl9pPr marL="2741339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216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0" tIns="34289" rIns="6854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284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40" tIns="34289" rIns="68540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540" tIns="34289" rIns="68540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25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589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148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517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99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12" tIns="34289" rIns="6831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12" tIns="34289" rIns="68312" bIns="34289" anchor="b"/>
          <a:lstStyle>
            <a:lvl1pPr marL="0" indent="0">
              <a:buNone/>
              <a:defRPr sz="1800" b="1"/>
            </a:lvl1pPr>
            <a:lvl2pPr marL="341291" indent="0">
              <a:buNone/>
              <a:defRPr sz="1500" b="1"/>
            </a:lvl2pPr>
            <a:lvl3pPr marL="682757" indent="0">
              <a:buNone/>
              <a:defRPr sz="1400" b="1"/>
            </a:lvl3pPr>
            <a:lvl4pPr marL="1024136" indent="0">
              <a:buNone/>
              <a:defRPr sz="1200" b="1"/>
            </a:lvl4pPr>
            <a:lvl5pPr marL="1365514" indent="0">
              <a:buNone/>
              <a:defRPr sz="1200" b="1"/>
            </a:lvl5pPr>
            <a:lvl6pPr marL="1706981" indent="0">
              <a:buNone/>
              <a:defRPr sz="1200" b="1"/>
            </a:lvl6pPr>
            <a:lvl7pPr marL="2048270" indent="0">
              <a:buNone/>
              <a:defRPr sz="1200" b="1"/>
            </a:lvl7pPr>
            <a:lvl8pPr marL="2389560" indent="0">
              <a:buNone/>
              <a:defRPr sz="1200" b="1"/>
            </a:lvl8pPr>
            <a:lvl9pPr marL="273091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12" tIns="34289" rIns="68312" bIns="34289" anchor="b"/>
          <a:lstStyle>
            <a:lvl1pPr marL="0" indent="0">
              <a:buNone/>
              <a:defRPr sz="1800" b="1"/>
            </a:lvl1pPr>
            <a:lvl2pPr marL="341291" indent="0">
              <a:buNone/>
              <a:defRPr sz="1500" b="1"/>
            </a:lvl2pPr>
            <a:lvl3pPr marL="682757" indent="0">
              <a:buNone/>
              <a:defRPr sz="1400" b="1"/>
            </a:lvl3pPr>
            <a:lvl4pPr marL="1024136" indent="0">
              <a:buNone/>
              <a:defRPr sz="1200" b="1"/>
            </a:lvl4pPr>
            <a:lvl5pPr marL="1365514" indent="0">
              <a:buNone/>
              <a:defRPr sz="1200" b="1"/>
            </a:lvl5pPr>
            <a:lvl6pPr marL="1706981" indent="0">
              <a:buNone/>
              <a:defRPr sz="1200" b="1"/>
            </a:lvl6pPr>
            <a:lvl7pPr marL="2048270" indent="0">
              <a:buNone/>
              <a:defRPr sz="1200" b="1"/>
            </a:lvl7pPr>
            <a:lvl8pPr marL="2389560" indent="0">
              <a:buNone/>
              <a:defRPr sz="1200" b="1"/>
            </a:lvl8pPr>
            <a:lvl9pPr marL="273091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066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964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33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89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27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996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66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426" tIns="34289" rIns="68426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426" tIns="34289" rIns="68426" bIns="34289"/>
          <a:lstStyle>
            <a:lvl1pPr marL="0" indent="0" algn="ctr">
              <a:buNone/>
              <a:defRPr sz="1800"/>
            </a:lvl1pPr>
            <a:lvl2pPr marL="341975" indent="0" algn="ctr">
              <a:buNone/>
              <a:defRPr sz="1500"/>
            </a:lvl2pPr>
            <a:lvl3pPr marL="684049" indent="0" algn="ctr">
              <a:buNone/>
              <a:defRPr sz="1400"/>
            </a:lvl3pPr>
            <a:lvl4pPr marL="1026074" indent="0" algn="ctr">
              <a:buNone/>
              <a:defRPr sz="1200"/>
            </a:lvl4pPr>
            <a:lvl5pPr marL="1368098" indent="0" algn="ctr">
              <a:buNone/>
              <a:defRPr sz="1200"/>
            </a:lvl5pPr>
            <a:lvl6pPr marL="1710173" indent="0" algn="ctr">
              <a:buNone/>
              <a:defRPr sz="1200"/>
            </a:lvl6pPr>
            <a:lvl7pPr marL="2052146" indent="0" algn="ctr">
              <a:buNone/>
              <a:defRPr sz="1200"/>
            </a:lvl7pPr>
            <a:lvl8pPr marL="2394120" indent="0" algn="ctr">
              <a:buNone/>
              <a:defRPr sz="1200"/>
            </a:lvl8pPr>
            <a:lvl9pPr marL="2736095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886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6" tIns="34289" rIns="68426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747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426" tIns="34289" rIns="68426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426" tIns="34289" rIns="68426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1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0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07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6" tIns="34289" rIns="68426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3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12" tIns="34289" rIns="6831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42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426" tIns="34289" rIns="68426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426" tIns="34289" rIns="68426" bIns="34289"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426" tIns="34289" rIns="68426" bIns="34289"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051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6" tIns="34289" rIns="68426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85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737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26" tIns="34289" rIns="68426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26" tIns="34289" rIns="68426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26" tIns="34289" rIns="68426" bIns="34289"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963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26" tIns="34289" rIns="68426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26" tIns="34289" rIns="68426" bIns="34289"/>
          <a:lstStyle>
            <a:lvl1pPr marL="0" indent="0">
              <a:buNone/>
              <a:defRPr sz="2400"/>
            </a:lvl1pPr>
            <a:lvl2pPr marL="341975" indent="0">
              <a:buNone/>
              <a:defRPr sz="2100"/>
            </a:lvl2pPr>
            <a:lvl3pPr marL="684049" indent="0">
              <a:buNone/>
              <a:defRPr sz="1800"/>
            </a:lvl3pPr>
            <a:lvl4pPr marL="1026074" indent="0">
              <a:buNone/>
              <a:defRPr sz="1500"/>
            </a:lvl4pPr>
            <a:lvl5pPr marL="1368098" indent="0">
              <a:buNone/>
              <a:defRPr sz="1500"/>
            </a:lvl5pPr>
            <a:lvl6pPr marL="1710173" indent="0">
              <a:buNone/>
              <a:defRPr sz="1500"/>
            </a:lvl6pPr>
            <a:lvl7pPr marL="2052146" indent="0">
              <a:buNone/>
              <a:defRPr sz="1500"/>
            </a:lvl7pPr>
            <a:lvl8pPr marL="2394120" indent="0">
              <a:buNone/>
              <a:defRPr sz="1500"/>
            </a:lvl8pPr>
            <a:lvl9pPr marL="2736095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26" tIns="34289" rIns="68426" bIns="34289"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15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6" tIns="34289" rIns="68426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985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426" tIns="34289" rIns="68426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426" tIns="34289" rIns="68426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863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49" tIns="34289" rIns="68549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49" tIns="34289" rIns="68549" bIns="34289"/>
          <a:lstStyle>
            <a:lvl1pPr marL="0" indent="0" algn="ctr">
              <a:buNone/>
              <a:defRPr sz="1800"/>
            </a:lvl1pPr>
            <a:lvl2pPr marL="342713" indent="0" algn="ctr">
              <a:buNone/>
              <a:defRPr sz="1500"/>
            </a:lvl2pPr>
            <a:lvl3pPr marL="685443" indent="0" algn="ctr">
              <a:buNone/>
              <a:defRPr sz="1400"/>
            </a:lvl3pPr>
            <a:lvl4pPr marL="1028165" indent="0" algn="ctr">
              <a:buNone/>
              <a:defRPr sz="1200"/>
            </a:lvl4pPr>
            <a:lvl5pPr marL="1370886" indent="0" algn="ctr">
              <a:buNone/>
              <a:defRPr sz="1200"/>
            </a:lvl5pPr>
            <a:lvl6pPr marL="1713617" indent="0" algn="ctr">
              <a:buNone/>
              <a:defRPr sz="1200"/>
            </a:lvl6pPr>
            <a:lvl7pPr marL="2056328" indent="0" algn="ctr">
              <a:buNone/>
              <a:defRPr sz="1200"/>
            </a:lvl7pPr>
            <a:lvl8pPr marL="2399040" indent="0" algn="ctr">
              <a:buNone/>
              <a:defRPr sz="1200"/>
            </a:lvl8pPr>
            <a:lvl9pPr marL="2741753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019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9" tIns="34289" rIns="6854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457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549" tIns="34289" rIns="68549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549" tIns="34289" rIns="68549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7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8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5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9" tIns="34289" rIns="6854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21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49" tIns="34289" rIns="6854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49" tIns="34289" rIns="68549" bIns="34289" anchor="b"/>
          <a:lstStyle>
            <a:lvl1pPr marL="0" indent="0">
              <a:buNone/>
              <a:defRPr sz="1800" b="1"/>
            </a:lvl1pPr>
            <a:lvl2pPr marL="342713" indent="0">
              <a:buNone/>
              <a:defRPr sz="1500" b="1"/>
            </a:lvl2pPr>
            <a:lvl3pPr marL="685443" indent="0">
              <a:buNone/>
              <a:defRPr sz="1400" b="1"/>
            </a:lvl3pPr>
            <a:lvl4pPr marL="1028165" indent="0">
              <a:buNone/>
              <a:defRPr sz="1200" b="1"/>
            </a:lvl4pPr>
            <a:lvl5pPr marL="1370886" indent="0">
              <a:buNone/>
              <a:defRPr sz="1200" b="1"/>
            </a:lvl5pPr>
            <a:lvl6pPr marL="1713617" indent="0">
              <a:buNone/>
              <a:defRPr sz="1200" b="1"/>
            </a:lvl6pPr>
            <a:lvl7pPr marL="2056328" indent="0">
              <a:buNone/>
              <a:defRPr sz="1200" b="1"/>
            </a:lvl7pPr>
            <a:lvl8pPr marL="2399040" indent="0">
              <a:buNone/>
              <a:defRPr sz="1200" b="1"/>
            </a:lvl8pPr>
            <a:lvl9pPr marL="274175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49" tIns="34289" rIns="68549" bIns="34289" anchor="b"/>
          <a:lstStyle>
            <a:lvl1pPr marL="0" indent="0">
              <a:buNone/>
              <a:defRPr sz="1800" b="1"/>
            </a:lvl1pPr>
            <a:lvl2pPr marL="342713" indent="0">
              <a:buNone/>
              <a:defRPr sz="1500" b="1"/>
            </a:lvl2pPr>
            <a:lvl3pPr marL="685443" indent="0">
              <a:buNone/>
              <a:defRPr sz="1400" b="1"/>
            </a:lvl3pPr>
            <a:lvl4pPr marL="1028165" indent="0">
              <a:buNone/>
              <a:defRPr sz="1200" b="1"/>
            </a:lvl4pPr>
            <a:lvl5pPr marL="1370886" indent="0">
              <a:buNone/>
              <a:defRPr sz="1200" b="1"/>
            </a:lvl5pPr>
            <a:lvl6pPr marL="1713617" indent="0">
              <a:buNone/>
              <a:defRPr sz="1200" b="1"/>
            </a:lvl6pPr>
            <a:lvl7pPr marL="2056328" indent="0">
              <a:buNone/>
              <a:defRPr sz="1200" b="1"/>
            </a:lvl7pPr>
            <a:lvl8pPr marL="2399040" indent="0">
              <a:buNone/>
              <a:defRPr sz="1200" b="1"/>
            </a:lvl8pPr>
            <a:lvl9pPr marL="274175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368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9" tIns="34289" rIns="6854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754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23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49" tIns="34289" rIns="68549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49" tIns="34289" rIns="68549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49" tIns="34289" rIns="68549" bIns="34289"/>
          <a:lstStyle>
            <a:lvl1pPr marL="0" indent="0">
              <a:buNone/>
              <a:defRPr sz="1200"/>
            </a:lvl1pPr>
            <a:lvl2pPr marL="342713" indent="0">
              <a:buNone/>
              <a:defRPr sz="1100"/>
            </a:lvl2pPr>
            <a:lvl3pPr marL="685443" indent="0">
              <a:buNone/>
              <a:defRPr sz="900"/>
            </a:lvl3pPr>
            <a:lvl4pPr marL="1028165" indent="0">
              <a:buNone/>
              <a:defRPr sz="800"/>
            </a:lvl4pPr>
            <a:lvl5pPr marL="1370886" indent="0">
              <a:buNone/>
              <a:defRPr sz="800"/>
            </a:lvl5pPr>
            <a:lvl6pPr marL="1713617" indent="0">
              <a:buNone/>
              <a:defRPr sz="800"/>
            </a:lvl6pPr>
            <a:lvl7pPr marL="2056328" indent="0">
              <a:buNone/>
              <a:defRPr sz="800"/>
            </a:lvl7pPr>
            <a:lvl8pPr marL="2399040" indent="0">
              <a:buNone/>
              <a:defRPr sz="800"/>
            </a:lvl8pPr>
            <a:lvl9pPr marL="2741753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9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49" tIns="34289" rIns="68549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49" tIns="34289" rIns="68549" bIns="34289"/>
          <a:lstStyle>
            <a:lvl1pPr marL="0" indent="0">
              <a:buNone/>
              <a:defRPr sz="2400"/>
            </a:lvl1pPr>
            <a:lvl2pPr marL="342713" indent="0">
              <a:buNone/>
              <a:defRPr sz="2100"/>
            </a:lvl2pPr>
            <a:lvl3pPr marL="685443" indent="0">
              <a:buNone/>
              <a:defRPr sz="1800"/>
            </a:lvl3pPr>
            <a:lvl4pPr marL="1028165" indent="0">
              <a:buNone/>
              <a:defRPr sz="1500"/>
            </a:lvl4pPr>
            <a:lvl5pPr marL="1370886" indent="0">
              <a:buNone/>
              <a:defRPr sz="1500"/>
            </a:lvl5pPr>
            <a:lvl6pPr marL="1713617" indent="0">
              <a:buNone/>
              <a:defRPr sz="1500"/>
            </a:lvl6pPr>
            <a:lvl7pPr marL="2056328" indent="0">
              <a:buNone/>
              <a:defRPr sz="1500"/>
            </a:lvl7pPr>
            <a:lvl8pPr marL="2399040" indent="0">
              <a:buNone/>
              <a:defRPr sz="1500"/>
            </a:lvl8pPr>
            <a:lvl9pPr marL="2741753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49" tIns="34289" rIns="68549" bIns="34289"/>
          <a:lstStyle>
            <a:lvl1pPr marL="0" indent="0">
              <a:buNone/>
              <a:defRPr sz="1200"/>
            </a:lvl1pPr>
            <a:lvl2pPr marL="342713" indent="0">
              <a:buNone/>
              <a:defRPr sz="1100"/>
            </a:lvl2pPr>
            <a:lvl3pPr marL="685443" indent="0">
              <a:buNone/>
              <a:defRPr sz="900"/>
            </a:lvl3pPr>
            <a:lvl4pPr marL="1028165" indent="0">
              <a:buNone/>
              <a:defRPr sz="800"/>
            </a:lvl4pPr>
            <a:lvl5pPr marL="1370886" indent="0">
              <a:buNone/>
              <a:defRPr sz="800"/>
            </a:lvl5pPr>
            <a:lvl6pPr marL="1713617" indent="0">
              <a:buNone/>
              <a:defRPr sz="800"/>
            </a:lvl6pPr>
            <a:lvl7pPr marL="2056328" indent="0">
              <a:buNone/>
              <a:defRPr sz="800"/>
            </a:lvl7pPr>
            <a:lvl8pPr marL="2399040" indent="0">
              <a:buNone/>
              <a:defRPr sz="800"/>
            </a:lvl8pPr>
            <a:lvl9pPr marL="2741753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351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49" tIns="34289" rIns="6854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17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49" tIns="34289" rIns="6854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549" tIns="34289" rIns="6854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250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85" tIns="34289" rIns="68385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 algn="ctr">
              <a:buNone/>
              <a:defRPr sz="1800"/>
            </a:lvl1pPr>
            <a:lvl2pPr marL="341732" indent="0" algn="ctr">
              <a:buNone/>
              <a:defRPr sz="1500"/>
            </a:lvl2pPr>
            <a:lvl3pPr marL="683590" indent="0" algn="ctr">
              <a:buNone/>
              <a:defRPr sz="1400"/>
            </a:lvl3pPr>
            <a:lvl4pPr marL="1025385" indent="0" algn="ctr">
              <a:buNone/>
              <a:defRPr sz="1200"/>
            </a:lvl4pPr>
            <a:lvl5pPr marL="1367180" indent="0" algn="ctr">
              <a:buNone/>
              <a:defRPr sz="1200"/>
            </a:lvl5pPr>
            <a:lvl6pPr marL="1709039" indent="0" algn="ctr">
              <a:buNone/>
              <a:defRPr sz="1200"/>
            </a:lvl6pPr>
            <a:lvl7pPr marL="2050769" indent="0" algn="ctr">
              <a:buNone/>
              <a:defRPr sz="1200"/>
            </a:lvl7pPr>
            <a:lvl8pPr marL="2392500" indent="0" algn="ctr">
              <a:buNone/>
              <a:defRPr sz="1200"/>
            </a:lvl8pPr>
            <a:lvl9pPr marL="2734243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05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79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12" tIns="34289" rIns="68312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12" tIns="34289" rIns="68312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12" tIns="34289" rIns="68312" bIns="34289"/>
          <a:lstStyle>
            <a:lvl1pPr marL="0" indent="0">
              <a:buNone/>
              <a:defRPr sz="1200"/>
            </a:lvl1pPr>
            <a:lvl2pPr marL="341291" indent="0">
              <a:buNone/>
              <a:defRPr sz="1100"/>
            </a:lvl2pPr>
            <a:lvl3pPr marL="682757" indent="0">
              <a:buNone/>
              <a:defRPr sz="900"/>
            </a:lvl3pPr>
            <a:lvl4pPr marL="1024136" indent="0">
              <a:buNone/>
              <a:defRPr sz="800"/>
            </a:lvl4pPr>
            <a:lvl5pPr marL="1365514" indent="0">
              <a:buNone/>
              <a:defRPr sz="800"/>
            </a:lvl5pPr>
            <a:lvl6pPr marL="1706981" indent="0">
              <a:buNone/>
              <a:defRPr sz="800"/>
            </a:lvl6pPr>
            <a:lvl7pPr marL="2048270" indent="0">
              <a:buNone/>
              <a:defRPr sz="800"/>
            </a:lvl7pPr>
            <a:lvl8pPr marL="2389560" indent="0">
              <a:buNone/>
              <a:defRPr sz="800"/>
            </a:lvl8pPr>
            <a:lvl9pPr marL="273091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46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85" tIns="34289" rIns="68385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3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0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07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9956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23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85" tIns="34289" rIns="68385" bIns="34289" anchor="b"/>
          <a:lstStyle>
            <a:lvl1pPr marL="0" indent="0">
              <a:buNone/>
              <a:defRPr sz="1800" b="1"/>
            </a:lvl1pPr>
            <a:lvl2pPr marL="341732" indent="0">
              <a:buNone/>
              <a:defRPr sz="1500" b="1"/>
            </a:lvl2pPr>
            <a:lvl3pPr marL="683590" indent="0">
              <a:buNone/>
              <a:defRPr sz="1400" b="1"/>
            </a:lvl3pPr>
            <a:lvl4pPr marL="1025385" indent="0">
              <a:buNone/>
              <a:defRPr sz="1200" b="1"/>
            </a:lvl4pPr>
            <a:lvl5pPr marL="1367180" indent="0">
              <a:buNone/>
              <a:defRPr sz="1200" b="1"/>
            </a:lvl5pPr>
            <a:lvl6pPr marL="1709039" indent="0">
              <a:buNone/>
              <a:defRPr sz="1200" b="1"/>
            </a:lvl6pPr>
            <a:lvl7pPr marL="2050769" indent="0">
              <a:buNone/>
              <a:defRPr sz="1200" b="1"/>
            </a:lvl7pPr>
            <a:lvl8pPr marL="2392500" indent="0">
              <a:buNone/>
              <a:defRPr sz="1200" b="1"/>
            </a:lvl8pPr>
            <a:lvl9pPr marL="273424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85" tIns="34289" rIns="68385" bIns="34289" anchor="b"/>
          <a:lstStyle>
            <a:lvl1pPr marL="0" indent="0">
              <a:buNone/>
              <a:defRPr sz="1800" b="1"/>
            </a:lvl1pPr>
            <a:lvl2pPr marL="341732" indent="0">
              <a:buNone/>
              <a:defRPr sz="1500" b="1"/>
            </a:lvl2pPr>
            <a:lvl3pPr marL="683590" indent="0">
              <a:buNone/>
              <a:defRPr sz="1400" b="1"/>
            </a:lvl3pPr>
            <a:lvl4pPr marL="1025385" indent="0">
              <a:buNone/>
              <a:defRPr sz="1200" b="1"/>
            </a:lvl4pPr>
            <a:lvl5pPr marL="1367180" indent="0">
              <a:buNone/>
              <a:defRPr sz="1200" b="1"/>
            </a:lvl5pPr>
            <a:lvl6pPr marL="1709039" indent="0">
              <a:buNone/>
              <a:defRPr sz="1200" b="1"/>
            </a:lvl6pPr>
            <a:lvl7pPr marL="2050769" indent="0">
              <a:buNone/>
              <a:defRPr sz="1200" b="1"/>
            </a:lvl7pPr>
            <a:lvl8pPr marL="2392500" indent="0">
              <a:buNone/>
              <a:defRPr sz="1200" b="1"/>
            </a:lvl8pPr>
            <a:lvl9pPr marL="273424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710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95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389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85" tIns="34289" rIns="68385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85" tIns="34289" rIns="68385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1200"/>
            </a:lvl1pPr>
            <a:lvl2pPr marL="341732" indent="0">
              <a:buNone/>
              <a:defRPr sz="1100"/>
            </a:lvl2pPr>
            <a:lvl3pPr marL="683590" indent="0">
              <a:buNone/>
              <a:defRPr sz="900"/>
            </a:lvl3pPr>
            <a:lvl4pPr marL="1025385" indent="0">
              <a:buNone/>
              <a:defRPr sz="800"/>
            </a:lvl4pPr>
            <a:lvl5pPr marL="1367180" indent="0">
              <a:buNone/>
              <a:defRPr sz="800"/>
            </a:lvl5pPr>
            <a:lvl6pPr marL="1709039" indent="0">
              <a:buNone/>
              <a:defRPr sz="800"/>
            </a:lvl6pPr>
            <a:lvl7pPr marL="2050769" indent="0">
              <a:buNone/>
              <a:defRPr sz="800"/>
            </a:lvl7pPr>
            <a:lvl8pPr marL="2392500" indent="0">
              <a:buNone/>
              <a:defRPr sz="800"/>
            </a:lvl8pPr>
            <a:lvl9pPr marL="2734243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661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85" tIns="34289" rIns="68385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2400"/>
            </a:lvl1pPr>
            <a:lvl2pPr marL="341732" indent="0">
              <a:buNone/>
              <a:defRPr sz="2100"/>
            </a:lvl2pPr>
            <a:lvl3pPr marL="683590" indent="0">
              <a:buNone/>
              <a:defRPr sz="1800"/>
            </a:lvl3pPr>
            <a:lvl4pPr marL="1025385" indent="0">
              <a:buNone/>
              <a:defRPr sz="1500"/>
            </a:lvl4pPr>
            <a:lvl5pPr marL="1367180" indent="0">
              <a:buNone/>
              <a:defRPr sz="1500"/>
            </a:lvl5pPr>
            <a:lvl6pPr marL="1709039" indent="0">
              <a:buNone/>
              <a:defRPr sz="1500"/>
            </a:lvl6pPr>
            <a:lvl7pPr marL="2050769" indent="0">
              <a:buNone/>
              <a:defRPr sz="1500"/>
            </a:lvl7pPr>
            <a:lvl8pPr marL="2392500" indent="0">
              <a:buNone/>
              <a:defRPr sz="1500"/>
            </a:lvl8pPr>
            <a:lvl9pPr marL="2734243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1200"/>
            </a:lvl1pPr>
            <a:lvl2pPr marL="341732" indent="0">
              <a:buNone/>
              <a:defRPr sz="1100"/>
            </a:lvl2pPr>
            <a:lvl3pPr marL="683590" indent="0">
              <a:buNone/>
              <a:defRPr sz="900"/>
            </a:lvl3pPr>
            <a:lvl4pPr marL="1025385" indent="0">
              <a:buNone/>
              <a:defRPr sz="800"/>
            </a:lvl4pPr>
            <a:lvl5pPr marL="1367180" indent="0">
              <a:buNone/>
              <a:defRPr sz="800"/>
            </a:lvl5pPr>
            <a:lvl6pPr marL="1709039" indent="0">
              <a:buNone/>
              <a:defRPr sz="800"/>
            </a:lvl6pPr>
            <a:lvl7pPr marL="2050769" indent="0">
              <a:buNone/>
              <a:defRPr sz="800"/>
            </a:lvl7pPr>
            <a:lvl8pPr marL="2392500" indent="0">
              <a:buNone/>
              <a:defRPr sz="800"/>
            </a:lvl8pPr>
            <a:lvl9pPr marL="2734243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508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424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48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509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068" tIns="45534" rIns="91068" bIns="45534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54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12" tIns="34289" rIns="68312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12" tIns="34289" rIns="68312" bIns="34289"/>
          <a:lstStyle>
            <a:lvl1pPr marL="0" indent="0">
              <a:buNone/>
              <a:defRPr sz="2400"/>
            </a:lvl1pPr>
            <a:lvl2pPr marL="341291" indent="0">
              <a:buNone/>
              <a:defRPr sz="2100"/>
            </a:lvl2pPr>
            <a:lvl3pPr marL="682757" indent="0">
              <a:buNone/>
              <a:defRPr sz="1800"/>
            </a:lvl3pPr>
            <a:lvl4pPr marL="1024136" indent="0">
              <a:buNone/>
              <a:defRPr sz="1500"/>
            </a:lvl4pPr>
            <a:lvl5pPr marL="1365514" indent="0">
              <a:buNone/>
              <a:defRPr sz="1500"/>
            </a:lvl5pPr>
            <a:lvl6pPr marL="1706981" indent="0">
              <a:buNone/>
              <a:defRPr sz="1500"/>
            </a:lvl6pPr>
            <a:lvl7pPr marL="2048270" indent="0">
              <a:buNone/>
              <a:defRPr sz="1500"/>
            </a:lvl7pPr>
            <a:lvl8pPr marL="2389560" indent="0">
              <a:buNone/>
              <a:defRPr sz="1500"/>
            </a:lvl8pPr>
            <a:lvl9pPr marL="2730911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12" tIns="34289" rIns="68312" bIns="34289"/>
          <a:lstStyle>
            <a:lvl1pPr marL="0" indent="0">
              <a:buNone/>
              <a:defRPr sz="1200"/>
            </a:lvl1pPr>
            <a:lvl2pPr marL="341291" indent="0">
              <a:buNone/>
              <a:defRPr sz="1100"/>
            </a:lvl2pPr>
            <a:lvl3pPr marL="682757" indent="0">
              <a:buNone/>
              <a:defRPr sz="900"/>
            </a:lvl3pPr>
            <a:lvl4pPr marL="1024136" indent="0">
              <a:buNone/>
              <a:defRPr sz="800"/>
            </a:lvl4pPr>
            <a:lvl5pPr marL="1365514" indent="0">
              <a:buNone/>
              <a:defRPr sz="800"/>
            </a:lvl5pPr>
            <a:lvl6pPr marL="1706981" indent="0">
              <a:buNone/>
              <a:defRPr sz="800"/>
            </a:lvl6pPr>
            <a:lvl7pPr marL="2048270" indent="0">
              <a:buNone/>
              <a:defRPr sz="800"/>
            </a:lvl7pPr>
            <a:lvl8pPr marL="2389560" indent="0">
              <a:buNone/>
              <a:defRPr sz="800"/>
            </a:lvl8pPr>
            <a:lvl9pPr marL="273091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97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71483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7508808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288982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025770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385026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92791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661901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05567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50915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418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12" tIns="34289" rIns="6831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12" tIns="34289" rIns="6831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12" tIns="34289" rIns="6831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83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24" tIns="34289" rIns="68324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24" tIns="34289" rIns="68324" bIns="34289"/>
          <a:lstStyle>
            <a:lvl1pPr marL="0" indent="0" algn="ctr">
              <a:buNone/>
              <a:defRPr sz="1800"/>
            </a:lvl1pPr>
            <a:lvl2pPr marL="341363" indent="0" algn="ctr">
              <a:buNone/>
              <a:defRPr sz="1500"/>
            </a:lvl2pPr>
            <a:lvl3pPr marL="682893" indent="0" algn="ctr">
              <a:buNone/>
              <a:defRPr sz="1400"/>
            </a:lvl3pPr>
            <a:lvl4pPr marL="1024340" indent="0" algn="ctr">
              <a:buNone/>
              <a:defRPr sz="1200"/>
            </a:lvl4pPr>
            <a:lvl5pPr marL="1365786" indent="0" algn="ctr">
              <a:buNone/>
              <a:defRPr sz="1200"/>
            </a:lvl5pPr>
            <a:lvl6pPr marL="1707317" indent="0" algn="ctr">
              <a:buNone/>
              <a:defRPr sz="1200"/>
            </a:lvl6pPr>
            <a:lvl7pPr marL="2048678" indent="0" algn="ctr">
              <a:buNone/>
              <a:defRPr sz="1200"/>
            </a:lvl7pPr>
            <a:lvl8pPr marL="2390040" indent="0" algn="ctr">
              <a:buNone/>
              <a:defRPr sz="1200"/>
            </a:lvl8pPr>
            <a:lvl9pPr marL="2731455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24" tIns="34289" rIns="68324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24" tIns="34289" rIns="68324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24" tIns="34289" rIns="68324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7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3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6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14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9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24" tIns="34289" rIns="68324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73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24" tIns="34289" rIns="68324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24" tIns="34289" rIns="68324" bIns="34289" anchor="b"/>
          <a:lstStyle>
            <a:lvl1pPr marL="0" indent="0">
              <a:buNone/>
              <a:defRPr sz="1800" b="1"/>
            </a:lvl1pPr>
            <a:lvl2pPr marL="341363" indent="0">
              <a:buNone/>
              <a:defRPr sz="1500" b="1"/>
            </a:lvl2pPr>
            <a:lvl3pPr marL="682893" indent="0">
              <a:buNone/>
              <a:defRPr sz="1400" b="1"/>
            </a:lvl3pPr>
            <a:lvl4pPr marL="1024340" indent="0">
              <a:buNone/>
              <a:defRPr sz="1200" b="1"/>
            </a:lvl4pPr>
            <a:lvl5pPr marL="1365786" indent="0">
              <a:buNone/>
              <a:defRPr sz="1200" b="1"/>
            </a:lvl5pPr>
            <a:lvl6pPr marL="1707317" indent="0">
              <a:buNone/>
              <a:defRPr sz="1200" b="1"/>
            </a:lvl6pPr>
            <a:lvl7pPr marL="2048678" indent="0">
              <a:buNone/>
              <a:defRPr sz="1200" b="1"/>
            </a:lvl7pPr>
            <a:lvl8pPr marL="2390040" indent="0">
              <a:buNone/>
              <a:defRPr sz="1200" b="1"/>
            </a:lvl8pPr>
            <a:lvl9pPr marL="2731455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24" tIns="34289" rIns="68324" bIns="34289" anchor="b"/>
          <a:lstStyle>
            <a:lvl1pPr marL="0" indent="0">
              <a:buNone/>
              <a:defRPr sz="1800" b="1"/>
            </a:lvl1pPr>
            <a:lvl2pPr marL="341363" indent="0">
              <a:buNone/>
              <a:defRPr sz="1500" b="1"/>
            </a:lvl2pPr>
            <a:lvl3pPr marL="682893" indent="0">
              <a:buNone/>
              <a:defRPr sz="1400" b="1"/>
            </a:lvl3pPr>
            <a:lvl4pPr marL="1024340" indent="0">
              <a:buNone/>
              <a:defRPr sz="1200" b="1"/>
            </a:lvl4pPr>
            <a:lvl5pPr marL="1365786" indent="0">
              <a:buNone/>
              <a:defRPr sz="1200" b="1"/>
            </a:lvl5pPr>
            <a:lvl6pPr marL="1707317" indent="0">
              <a:buNone/>
              <a:defRPr sz="1200" b="1"/>
            </a:lvl6pPr>
            <a:lvl7pPr marL="2048678" indent="0">
              <a:buNone/>
              <a:defRPr sz="1200" b="1"/>
            </a:lvl7pPr>
            <a:lvl8pPr marL="2390040" indent="0">
              <a:buNone/>
              <a:defRPr sz="1200" b="1"/>
            </a:lvl8pPr>
            <a:lvl9pPr marL="2731455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54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24" tIns="34289" rIns="68324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74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8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91068" tIns="45534" rIns="91068" bIns="45534"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129"/>
            <a:ext cx="7886700" cy="1125140"/>
          </a:xfrm>
          <a:prstGeom prst="rect">
            <a:avLst/>
          </a:prstGeom>
        </p:spPr>
        <p:txBody>
          <a:bodyPr lIns="91068" tIns="45534" rIns="91068" bIns="45534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5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0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5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0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0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23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24" tIns="34289" rIns="68324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24" tIns="34289" rIns="68324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24" tIns="34289" rIns="68324" bIns="34289"/>
          <a:lstStyle>
            <a:lvl1pPr marL="0" indent="0">
              <a:buNone/>
              <a:defRPr sz="1200"/>
            </a:lvl1pPr>
            <a:lvl2pPr marL="341363" indent="0">
              <a:buNone/>
              <a:defRPr sz="1100"/>
            </a:lvl2pPr>
            <a:lvl3pPr marL="682893" indent="0">
              <a:buNone/>
              <a:defRPr sz="900"/>
            </a:lvl3pPr>
            <a:lvl4pPr marL="1024340" indent="0">
              <a:buNone/>
              <a:defRPr sz="800"/>
            </a:lvl4pPr>
            <a:lvl5pPr marL="1365786" indent="0">
              <a:buNone/>
              <a:defRPr sz="800"/>
            </a:lvl5pPr>
            <a:lvl6pPr marL="1707317" indent="0">
              <a:buNone/>
              <a:defRPr sz="800"/>
            </a:lvl6pPr>
            <a:lvl7pPr marL="2048678" indent="0">
              <a:buNone/>
              <a:defRPr sz="800"/>
            </a:lvl7pPr>
            <a:lvl8pPr marL="2390040" indent="0">
              <a:buNone/>
              <a:defRPr sz="800"/>
            </a:lvl8pPr>
            <a:lvl9pPr marL="273145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87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24" tIns="34289" rIns="68324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24" tIns="34289" rIns="68324" bIns="34289"/>
          <a:lstStyle>
            <a:lvl1pPr marL="0" indent="0">
              <a:buNone/>
              <a:defRPr sz="2400"/>
            </a:lvl1pPr>
            <a:lvl2pPr marL="341363" indent="0">
              <a:buNone/>
              <a:defRPr sz="2100"/>
            </a:lvl2pPr>
            <a:lvl3pPr marL="682893" indent="0">
              <a:buNone/>
              <a:defRPr sz="1800"/>
            </a:lvl3pPr>
            <a:lvl4pPr marL="1024340" indent="0">
              <a:buNone/>
              <a:defRPr sz="1500"/>
            </a:lvl4pPr>
            <a:lvl5pPr marL="1365786" indent="0">
              <a:buNone/>
              <a:defRPr sz="1500"/>
            </a:lvl5pPr>
            <a:lvl6pPr marL="1707317" indent="0">
              <a:buNone/>
              <a:defRPr sz="1500"/>
            </a:lvl6pPr>
            <a:lvl7pPr marL="2048678" indent="0">
              <a:buNone/>
              <a:defRPr sz="1500"/>
            </a:lvl7pPr>
            <a:lvl8pPr marL="2390040" indent="0">
              <a:buNone/>
              <a:defRPr sz="1500"/>
            </a:lvl8pPr>
            <a:lvl9pPr marL="2731455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24" tIns="34289" rIns="68324" bIns="34289"/>
          <a:lstStyle>
            <a:lvl1pPr marL="0" indent="0">
              <a:buNone/>
              <a:defRPr sz="1200"/>
            </a:lvl1pPr>
            <a:lvl2pPr marL="341363" indent="0">
              <a:buNone/>
              <a:defRPr sz="1100"/>
            </a:lvl2pPr>
            <a:lvl3pPr marL="682893" indent="0">
              <a:buNone/>
              <a:defRPr sz="900"/>
            </a:lvl3pPr>
            <a:lvl4pPr marL="1024340" indent="0">
              <a:buNone/>
              <a:defRPr sz="800"/>
            </a:lvl4pPr>
            <a:lvl5pPr marL="1365786" indent="0">
              <a:buNone/>
              <a:defRPr sz="800"/>
            </a:lvl5pPr>
            <a:lvl6pPr marL="1707317" indent="0">
              <a:buNone/>
              <a:defRPr sz="800"/>
            </a:lvl6pPr>
            <a:lvl7pPr marL="2048678" indent="0">
              <a:buNone/>
              <a:defRPr sz="800"/>
            </a:lvl7pPr>
            <a:lvl8pPr marL="2390040" indent="0">
              <a:buNone/>
              <a:defRPr sz="800"/>
            </a:lvl8pPr>
            <a:lvl9pPr marL="273145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24" tIns="34289" rIns="68324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5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24" tIns="34289" rIns="68324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24" tIns="34289" rIns="68324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85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37" tIns="34289" rIns="68337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37" tIns="34289" rIns="68337" bIns="34289"/>
          <a:lstStyle>
            <a:lvl1pPr marL="0" indent="0" algn="ctr">
              <a:buNone/>
              <a:defRPr sz="1800"/>
            </a:lvl1pPr>
            <a:lvl2pPr marL="341444" indent="0" algn="ctr">
              <a:buNone/>
              <a:defRPr sz="1500"/>
            </a:lvl2pPr>
            <a:lvl3pPr marL="683046" indent="0" algn="ctr">
              <a:buNone/>
              <a:defRPr sz="1400"/>
            </a:lvl3pPr>
            <a:lvl4pPr marL="1024570" indent="0" algn="ctr">
              <a:buNone/>
              <a:defRPr sz="1200"/>
            </a:lvl4pPr>
            <a:lvl5pPr marL="1366092" indent="0" algn="ctr">
              <a:buNone/>
              <a:defRPr sz="1200"/>
            </a:lvl5pPr>
            <a:lvl6pPr marL="1707695" indent="0" algn="ctr">
              <a:buNone/>
              <a:defRPr sz="1200"/>
            </a:lvl6pPr>
            <a:lvl7pPr marL="2049137" indent="0" algn="ctr">
              <a:buNone/>
              <a:defRPr sz="1200"/>
            </a:lvl7pPr>
            <a:lvl8pPr marL="2390580" indent="0" algn="ctr">
              <a:buNone/>
              <a:defRPr sz="1200"/>
            </a:lvl8pPr>
            <a:lvl9pPr marL="2732067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64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37" tIns="34289" rIns="68337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3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37" tIns="34289" rIns="68337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37" tIns="34289" rIns="68337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6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0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8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37" tIns="34289" rIns="68337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63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37" tIns="34289" rIns="68337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37" tIns="34289" rIns="68337" bIns="34289" anchor="b"/>
          <a:lstStyle>
            <a:lvl1pPr marL="0" indent="0">
              <a:buNone/>
              <a:defRPr sz="1800" b="1"/>
            </a:lvl1pPr>
            <a:lvl2pPr marL="341444" indent="0">
              <a:buNone/>
              <a:defRPr sz="1500" b="1"/>
            </a:lvl2pPr>
            <a:lvl3pPr marL="683046" indent="0">
              <a:buNone/>
              <a:defRPr sz="1400" b="1"/>
            </a:lvl3pPr>
            <a:lvl4pPr marL="1024570" indent="0">
              <a:buNone/>
              <a:defRPr sz="1200" b="1"/>
            </a:lvl4pPr>
            <a:lvl5pPr marL="1366092" indent="0">
              <a:buNone/>
              <a:defRPr sz="1200" b="1"/>
            </a:lvl5pPr>
            <a:lvl6pPr marL="1707695" indent="0">
              <a:buNone/>
              <a:defRPr sz="1200" b="1"/>
            </a:lvl6pPr>
            <a:lvl7pPr marL="2049137" indent="0">
              <a:buNone/>
              <a:defRPr sz="1200" b="1"/>
            </a:lvl7pPr>
            <a:lvl8pPr marL="2390580" indent="0">
              <a:buNone/>
              <a:defRPr sz="1200" b="1"/>
            </a:lvl8pPr>
            <a:lvl9pPr marL="273206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37" tIns="34289" rIns="68337" bIns="34289" anchor="b"/>
          <a:lstStyle>
            <a:lvl1pPr marL="0" indent="0">
              <a:buNone/>
              <a:defRPr sz="1800" b="1"/>
            </a:lvl1pPr>
            <a:lvl2pPr marL="341444" indent="0">
              <a:buNone/>
              <a:defRPr sz="1500" b="1"/>
            </a:lvl2pPr>
            <a:lvl3pPr marL="683046" indent="0">
              <a:buNone/>
              <a:defRPr sz="1400" b="1"/>
            </a:lvl3pPr>
            <a:lvl4pPr marL="1024570" indent="0">
              <a:buNone/>
              <a:defRPr sz="1200" b="1"/>
            </a:lvl4pPr>
            <a:lvl5pPr marL="1366092" indent="0">
              <a:buNone/>
              <a:defRPr sz="1200" b="1"/>
            </a:lvl5pPr>
            <a:lvl6pPr marL="1707695" indent="0">
              <a:buNone/>
              <a:defRPr sz="1200" b="1"/>
            </a:lvl6pPr>
            <a:lvl7pPr marL="2049137" indent="0">
              <a:buNone/>
              <a:defRPr sz="1200" b="1"/>
            </a:lvl7pPr>
            <a:lvl8pPr marL="2390580" indent="0">
              <a:buNone/>
              <a:defRPr sz="1200" b="1"/>
            </a:lvl8pPr>
            <a:lvl9pPr marL="273206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7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37" tIns="34289" rIns="68337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2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068" tIns="45534" rIns="91068" bIns="45534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37" tIns="34289" rIns="68337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37" tIns="34289" rIns="68337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37" tIns="34289" rIns="68337" bIns="34289"/>
          <a:lstStyle>
            <a:lvl1pPr marL="0" indent="0">
              <a:buNone/>
              <a:defRPr sz="1200"/>
            </a:lvl1pPr>
            <a:lvl2pPr marL="341444" indent="0">
              <a:buNone/>
              <a:defRPr sz="1100"/>
            </a:lvl2pPr>
            <a:lvl3pPr marL="683046" indent="0">
              <a:buNone/>
              <a:defRPr sz="900"/>
            </a:lvl3pPr>
            <a:lvl4pPr marL="1024570" indent="0">
              <a:buNone/>
              <a:defRPr sz="800"/>
            </a:lvl4pPr>
            <a:lvl5pPr marL="1366092" indent="0">
              <a:buNone/>
              <a:defRPr sz="800"/>
            </a:lvl5pPr>
            <a:lvl6pPr marL="1707695" indent="0">
              <a:buNone/>
              <a:defRPr sz="800"/>
            </a:lvl6pPr>
            <a:lvl7pPr marL="2049137" indent="0">
              <a:buNone/>
              <a:defRPr sz="800"/>
            </a:lvl7pPr>
            <a:lvl8pPr marL="2390580" indent="0">
              <a:buNone/>
              <a:defRPr sz="800"/>
            </a:lvl8pPr>
            <a:lvl9pPr marL="273206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76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37" tIns="34289" rIns="68337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37" tIns="34289" rIns="68337" bIns="34289"/>
          <a:lstStyle>
            <a:lvl1pPr marL="0" indent="0">
              <a:buNone/>
              <a:defRPr sz="2400"/>
            </a:lvl1pPr>
            <a:lvl2pPr marL="341444" indent="0">
              <a:buNone/>
              <a:defRPr sz="2100"/>
            </a:lvl2pPr>
            <a:lvl3pPr marL="683046" indent="0">
              <a:buNone/>
              <a:defRPr sz="1800"/>
            </a:lvl3pPr>
            <a:lvl4pPr marL="1024570" indent="0">
              <a:buNone/>
              <a:defRPr sz="1500"/>
            </a:lvl4pPr>
            <a:lvl5pPr marL="1366092" indent="0">
              <a:buNone/>
              <a:defRPr sz="1500"/>
            </a:lvl5pPr>
            <a:lvl6pPr marL="1707695" indent="0">
              <a:buNone/>
              <a:defRPr sz="1500"/>
            </a:lvl6pPr>
            <a:lvl7pPr marL="2049137" indent="0">
              <a:buNone/>
              <a:defRPr sz="1500"/>
            </a:lvl7pPr>
            <a:lvl8pPr marL="2390580" indent="0">
              <a:buNone/>
              <a:defRPr sz="1500"/>
            </a:lvl8pPr>
            <a:lvl9pPr marL="2732067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37" tIns="34289" rIns="68337" bIns="34289"/>
          <a:lstStyle>
            <a:lvl1pPr marL="0" indent="0">
              <a:buNone/>
              <a:defRPr sz="1200"/>
            </a:lvl1pPr>
            <a:lvl2pPr marL="341444" indent="0">
              <a:buNone/>
              <a:defRPr sz="1100"/>
            </a:lvl2pPr>
            <a:lvl3pPr marL="683046" indent="0">
              <a:buNone/>
              <a:defRPr sz="900"/>
            </a:lvl3pPr>
            <a:lvl4pPr marL="1024570" indent="0">
              <a:buNone/>
              <a:defRPr sz="800"/>
            </a:lvl4pPr>
            <a:lvl5pPr marL="1366092" indent="0">
              <a:buNone/>
              <a:defRPr sz="800"/>
            </a:lvl5pPr>
            <a:lvl6pPr marL="1707695" indent="0">
              <a:buNone/>
              <a:defRPr sz="800"/>
            </a:lvl6pPr>
            <a:lvl7pPr marL="2049137" indent="0">
              <a:buNone/>
              <a:defRPr sz="800"/>
            </a:lvl7pPr>
            <a:lvl8pPr marL="2390580" indent="0">
              <a:buNone/>
              <a:defRPr sz="800"/>
            </a:lvl8pPr>
            <a:lvl9pPr marL="273206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0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37" tIns="34289" rIns="68337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76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37" tIns="34289" rIns="68337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37" tIns="34289" rIns="68337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1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52" tIns="34289" rIns="68352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52" tIns="34289" rIns="68352" bIns="34289"/>
          <a:lstStyle>
            <a:lvl1pPr marL="0" indent="0" algn="ctr">
              <a:buNone/>
              <a:defRPr sz="1800"/>
            </a:lvl1pPr>
            <a:lvl2pPr marL="341534" indent="0" algn="ctr">
              <a:buNone/>
              <a:defRPr sz="1500"/>
            </a:lvl2pPr>
            <a:lvl3pPr marL="683216" indent="0" algn="ctr">
              <a:buNone/>
              <a:defRPr sz="1400"/>
            </a:lvl3pPr>
            <a:lvl4pPr marL="1024825" indent="0" algn="ctr">
              <a:buNone/>
              <a:defRPr sz="1200"/>
            </a:lvl4pPr>
            <a:lvl5pPr marL="1366432" indent="0" algn="ctr">
              <a:buNone/>
              <a:defRPr sz="1200"/>
            </a:lvl5pPr>
            <a:lvl6pPr marL="1708115" indent="0" algn="ctr">
              <a:buNone/>
              <a:defRPr sz="1200"/>
            </a:lvl6pPr>
            <a:lvl7pPr marL="2049647" indent="0" algn="ctr">
              <a:buNone/>
              <a:defRPr sz="1200"/>
            </a:lvl7pPr>
            <a:lvl8pPr marL="2391180" indent="0" algn="ctr">
              <a:buNone/>
              <a:defRPr sz="1200"/>
            </a:lvl8pPr>
            <a:lvl9pPr marL="2732747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2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52" tIns="34289" rIns="6835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44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52" tIns="34289" rIns="68352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52" tIns="34289" rIns="68352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8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8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6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1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7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52" tIns="34289" rIns="6835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0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52" tIns="34289" rIns="6835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52" tIns="34289" rIns="68352" bIns="34289" anchor="b"/>
          <a:lstStyle>
            <a:lvl1pPr marL="0" indent="0">
              <a:buNone/>
              <a:defRPr sz="1800" b="1"/>
            </a:lvl1pPr>
            <a:lvl2pPr marL="341534" indent="0">
              <a:buNone/>
              <a:defRPr sz="1500" b="1"/>
            </a:lvl2pPr>
            <a:lvl3pPr marL="683216" indent="0">
              <a:buNone/>
              <a:defRPr sz="1400" b="1"/>
            </a:lvl3pPr>
            <a:lvl4pPr marL="1024825" indent="0">
              <a:buNone/>
              <a:defRPr sz="1200" b="1"/>
            </a:lvl4pPr>
            <a:lvl5pPr marL="1366432" indent="0">
              <a:buNone/>
              <a:defRPr sz="1200" b="1"/>
            </a:lvl5pPr>
            <a:lvl6pPr marL="1708115" indent="0">
              <a:buNone/>
              <a:defRPr sz="1200" b="1"/>
            </a:lvl6pPr>
            <a:lvl7pPr marL="2049647" indent="0">
              <a:buNone/>
              <a:defRPr sz="1200" b="1"/>
            </a:lvl7pPr>
            <a:lvl8pPr marL="2391180" indent="0">
              <a:buNone/>
              <a:defRPr sz="1200" b="1"/>
            </a:lvl8pPr>
            <a:lvl9pPr marL="273274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52" tIns="34289" rIns="68352" bIns="34289" anchor="b"/>
          <a:lstStyle>
            <a:lvl1pPr marL="0" indent="0">
              <a:buNone/>
              <a:defRPr sz="1800" b="1"/>
            </a:lvl1pPr>
            <a:lvl2pPr marL="341534" indent="0">
              <a:buNone/>
              <a:defRPr sz="1500" b="1"/>
            </a:lvl2pPr>
            <a:lvl3pPr marL="683216" indent="0">
              <a:buNone/>
              <a:defRPr sz="1400" b="1"/>
            </a:lvl3pPr>
            <a:lvl4pPr marL="1024825" indent="0">
              <a:buNone/>
              <a:defRPr sz="1200" b="1"/>
            </a:lvl4pPr>
            <a:lvl5pPr marL="1366432" indent="0">
              <a:buNone/>
              <a:defRPr sz="1200" b="1"/>
            </a:lvl5pPr>
            <a:lvl6pPr marL="1708115" indent="0">
              <a:buNone/>
              <a:defRPr sz="1200" b="1"/>
            </a:lvl6pPr>
            <a:lvl7pPr marL="2049647" indent="0">
              <a:buNone/>
              <a:defRPr sz="1200" b="1"/>
            </a:lvl7pPr>
            <a:lvl8pPr marL="2391180" indent="0">
              <a:buNone/>
              <a:defRPr sz="1200" b="1"/>
            </a:lvl8pPr>
            <a:lvl9pPr marL="273274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91068" tIns="45534" rIns="91068" bIns="45534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068" tIns="45534" rIns="91068" bIns="45534" anchor="b"/>
          <a:lstStyle>
            <a:lvl1pPr marL="0" indent="0">
              <a:buNone/>
              <a:defRPr sz="2400" b="1"/>
            </a:lvl1pPr>
            <a:lvl2pPr marL="454972" indent="0">
              <a:buNone/>
              <a:defRPr sz="2000" b="1"/>
            </a:lvl2pPr>
            <a:lvl3pPr marL="910215" indent="0">
              <a:buNone/>
              <a:defRPr sz="1800" b="1"/>
            </a:lvl3pPr>
            <a:lvl4pPr marL="1365276" indent="0">
              <a:buNone/>
              <a:defRPr sz="1600" b="1"/>
            </a:lvl4pPr>
            <a:lvl5pPr marL="1820429" indent="0">
              <a:buNone/>
              <a:defRPr sz="1600" b="1"/>
            </a:lvl5pPr>
            <a:lvl6pPr marL="2275398" indent="0">
              <a:buNone/>
              <a:defRPr sz="1600" b="1"/>
            </a:lvl6pPr>
            <a:lvl7pPr marL="2730435" indent="0">
              <a:buNone/>
              <a:defRPr sz="1600" b="1"/>
            </a:lvl7pPr>
            <a:lvl8pPr marL="3185579" indent="0">
              <a:buNone/>
              <a:defRPr sz="1600" b="1"/>
            </a:lvl8pPr>
            <a:lvl9pPr marL="364066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  <a:prstGeom prst="rect">
            <a:avLst/>
          </a:prstGeom>
        </p:spPr>
        <p:txBody>
          <a:bodyPr lIns="91068" tIns="45534" rIns="91068" bIns="45534" anchor="b"/>
          <a:lstStyle>
            <a:lvl1pPr marL="0" indent="0">
              <a:buNone/>
              <a:defRPr sz="2400" b="1"/>
            </a:lvl1pPr>
            <a:lvl2pPr marL="454972" indent="0">
              <a:buNone/>
              <a:defRPr sz="2000" b="1"/>
            </a:lvl2pPr>
            <a:lvl3pPr marL="910215" indent="0">
              <a:buNone/>
              <a:defRPr sz="1800" b="1"/>
            </a:lvl3pPr>
            <a:lvl4pPr marL="1365276" indent="0">
              <a:buNone/>
              <a:defRPr sz="1600" b="1"/>
            </a:lvl4pPr>
            <a:lvl5pPr marL="1820429" indent="0">
              <a:buNone/>
              <a:defRPr sz="1600" b="1"/>
            </a:lvl5pPr>
            <a:lvl6pPr marL="2275398" indent="0">
              <a:buNone/>
              <a:defRPr sz="1600" b="1"/>
            </a:lvl6pPr>
            <a:lvl7pPr marL="2730435" indent="0">
              <a:buNone/>
              <a:defRPr sz="1600" b="1"/>
            </a:lvl7pPr>
            <a:lvl8pPr marL="3185579" indent="0">
              <a:buNone/>
              <a:defRPr sz="1600" b="1"/>
            </a:lvl8pPr>
            <a:lvl9pPr marL="364066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  <a:prstGeom prst="rect">
            <a:avLst/>
          </a:prstGeom>
        </p:spPr>
        <p:txBody>
          <a:bodyPr lIns="91068" tIns="45534" rIns="91068" bIns="45534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4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52" tIns="34289" rIns="6835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80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97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52" tIns="34289" rIns="68352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52" tIns="34289" rIns="68352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52" tIns="34289" rIns="68352" bIns="34289"/>
          <a:lstStyle>
            <a:lvl1pPr marL="0" indent="0">
              <a:buNone/>
              <a:defRPr sz="1200"/>
            </a:lvl1pPr>
            <a:lvl2pPr marL="341534" indent="0">
              <a:buNone/>
              <a:defRPr sz="1100"/>
            </a:lvl2pPr>
            <a:lvl3pPr marL="683216" indent="0">
              <a:buNone/>
              <a:defRPr sz="900"/>
            </a:lvl3pPr>
            <a:lvl4pPr marL="1024825" indent="0">
              <a:buNone/>
              <a:defRPr sz="800"/>
            </a:lvl4pPr>
            <a:lvl5pPr marL="1366432" indent="0">
              <a:buNone/>
              <a:defRPr sz="800"/>
            </a:lvl5pPr>
            <a:lvl6pPr marL="1708115" indent="0">
              <a:buNone/>
              <a:defRPr sz="800"/>
            </a:lvl6pPr>
            <a:lvl7pPr marL="2049647" indent="0">
              <a:buNone/>
              <a:defRPr sz="800"/>
            </a:lvl7pPr>
            <a:lvl8pPr marL="2391180" indent="0">
              <a:buNone/>
              <a:defRPr sz="800"/>
            </a:lvl8pPr>
            <a:lvl9pPr marL="273274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45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52" tIns="34289" rIns="68352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52" tIns="34289" rIns="68352" bIns="34289"/>
          <a:lstStyle>
            <a:lvl1pPr marL="0" indent="0">
              <a:buNone/>
              <a:defRPr sz="2400"/>
            </a:lvl1pPr>
            <a:lvl2pPr marL="341534" indent="0">
              <a:buNone/>
              <a:defRPr sz="2100"/>
            </a:lvl2pPr>
            <a:lvl3pPr marL="683216" indent="0">
              <a:buNone/>
              <a:defRPr sz="1800"/>
            </a:lvl3pPr>
            <a:lvl4pPr marL="1024825" indent="0">
              <a:buNone/>
              <a:defRPr sz="1500"/>
            </a:lvl4pPr>
            <a:lvl5pPr marL="1366432" indent="0">
              <a:buNone/>
              <a:defRPr sz="1500"/>
            </a:lvl5pPr>
            <a:lvl6pPr marL="1708115" indent="0">
              <a:buNone/>
              <a:defRPr sz="1500"/>
            </a:lvl6pPr>
            <a:lvl7pPr marL="2049647" indent="0">
              <a:buNone/>
              <a:defRPr sz="1500"/>
            </a:lvl7pPr>
            <a:lvl8pPr marL="2391180" indent="0">
              <a:buNone/>
              <a:defRPr sz="1500"/>
            </a:lvl8pPr>
            <a:lvl9pPr marL="2732747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52" tIns="34289" rIns="68352" bIns="34289"/>
          <a:lstStyle>
            <a:lvl1pPr marL="0" indent="0">
              <a:buNone/>
              <a:defRPr sz="1200"/>
            </a:lvl1pPr>
            <a:lvl2pPr marL="341534" indent="0">
              <a:buNone/>
              <a:defRPr sz="1100"/>
            </a:lvl2pPr>
            <a:lvl3pPr marL="683216" indent="0">
              <a:buNone/>
              <a:defRPr sz="900"/>
            </a:lvl3pPr>
            <a:lvl4pPr marL="1024825" indent="0">
              <a:buNone/>
              <a:defRPr sz="800"/>
            </a:lvl4pPr>
            <a:lvl5pPr marL="1366432" indent="0">
              <a:buNone/>
              <a:defRPr sz="800"/>
            </a:lvl5pPr>
            <a:lvl6pPr marL="1708115" indent="0">
              <a:buNone/>
              <a:defRPr sz="800"/>
            </a:lvl6pPr>
            <a:lvl7pPr marL="2049647" indent="0">
              <a:buNone/>
              <a:defRPr sz="800"/>
            </a:lvl7pPr>
            <a:lvl8pPr marL="2391180" indent="0">
              <a:buNone/>
              <a:defRPr sz="800"/>
            </a:lvl8pPr>
            <a:lvl9pPr marL="273274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29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52" tIns="34289" rIns="6835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3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52" tIns="34289" rIns="6835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52" tIns="34289" rIns="6835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5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69" tIns="34289" rIns="68369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69" tIns="34289" rIns="68369" bIns="34289"/>
          <a:lstStyle>
            <a:lvl1pPr marL="0" indent="0" algn="ctr">
              <a:buNone/>
              <a:defRPr sz="1800"/>
            </a:lvl1pPr>
            <a:lvl2pPr marL="341633" indent="0" algn="ctr">
              <a:buNone/>
              <a:defRPr sz="1500"/>
            </a:lvl2pPr>
            <a:lvl3pPr marL="683403" indent="0" algn="ctr">
              <a:buNone/>
              <a:defRPr sz="1400"/>
            </a:lvl3pPr>
            <a:lvl4pPr marL="1025105" indent="0" algn="ctr">
              <a:buNone/>
              <a:defRPr sz="1200"/>
            </a:lvl4pPr>
            <a:lvl5pPr marL="1366806" indent="0" algn="ctr">
              <a:buNone/>
              <a:defRPr sz="1200"/>
            </a:lvl5pPr>
            <a:lvl6pPr marL="1708577" indent="0" algn="ctr">
              <a:buNone/>
              <a:defRPr sz="1200"/>
            </a:lvl6pPr>
            <a:lvl7pPr marL="2050208" indent="0" algn="ctr">
              <a:buNone/>
              <a:defRPr sz="1200"/>
            </a:lvl7pPr>
            <a:lvl8pPr marL="2391840" indent="0" algn="ctr">
              <a:buNone/>
              <a:defRPr sz="1200"/>
            </a:lvl8pPr>
            <a:lvl9pPr marL="2733495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774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69" tIns="34289" rIns="6836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12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69" tIns="34289" rIns="68369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69" tIns="34289" rIns="68369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8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02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1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3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69" tIns="34289" rIns="6836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6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91068" tIns="45534" rIns="91068" bIns="45534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3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69" tIns="34289" rIns="6836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69" tIns="34289" rIns="68369" bIns="34289" anchor="b"/>
          <a:lstStyle>
            <a:lvl1pPr marL="0" indent="0">
              <a:buNone/>
              <a:defRPr sz="1800" b="1"/>
            </a:lvl1pPr>
            <a:lvl2pPr marL="341633" indent="0">
              <a:buNone/>
              <a:defRPr sz="1500" b="1"/>
            </a:lvl2pPr>
            <a:lvl3pPr marL="683403" indent="0">
              <a:buNone/>
              <a:defRPr sz="1400" b="1"/>
            </a:lvl3pPr>
            <a:lvl4pPr marL="1025105" indent="0">
              <a:buNone/>
              <a:defRPr sz="1200" b="1"/>
            </a:lvl4pPr>
            <a:lvl5pPr marL="1366806" indent="0">
              <a:buNone/>
              <a:defRPr sz="1200" b="1"/>
            </a:lvl5pPr>
            <a:lvl6pPr marL="1708577" indent="0">
              <a:buNone/>
              <a:defRPr sz="1200" b="1"/>
            </a:lvl6pPr>
            <a:lvl7pPr marL="2050208" indent="0">
              <a:buNone/>
              <a:defRPr sz="1200" b="1"/>
            </a:lvl7pPr>
            <a:lvl8pPr marL="2391840" indent="0">
              <a:buNone/>
              <a:defRPr sz="1200" b="1"/>
            </a:lvl8pPr>
            <a:lvl9pPr marL="2733495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69" tIns="34289" rIns="68369" bIns="34289" anchor="b"/>
          <a:lstStyle>
            <a:lvl1pPr marL="0" indent="0">
              <a:buNone/>
              <a:defRPr sz="1800" b="1"/>
            </a:lvl1pPr>
            <a:lvl2pPr marL="341633" indent="0">
              <a:buNone/>
              <a:defRPr sz="1500" b="1"/>
            </a:lvl2pPr>
            <a:lvl3pPr marL="683403" indent="0">
              <a:buNone/>
              <a:defRPr sz="1400" b="1"/>
            </a:lvl3pPr>
            <a:lvl4pPr marL="1025105" indent="0">
              <a:buNone/>
              <a:defRPr sz="1200" b="1"/>
            </a:lvl4pPr>
            <a:lvl5pPr marL="1366806" indent="0">
              <a:buNone/>
              <a:defRPr sz="1200" b="1"/>
            </a:lvl5pPr>
            <a:lvl6pPr marL="1708577" indent="0">
              <a:buNone/>
              <a:defRPr sz="1200" b="1"/>
            </a:lvl6pPr>
            <a:lvl7pPr marL="2050208" indent="0">
              <a:buNone/>
              <a:defRPr sz="1200" b="1"/>
            </a:lvl7pPr>
            <a:lvl8pPr marL="2391840" indent="0">
              <a:buNone/>
              <a:defRPr sz="1200" b="1"/>
            </a:lvl8pPr>
            <a:lvl9pPr marL="2733495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27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69" tIns="34289" rIns="6836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38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47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69" tIns="34289" rIns="68369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69" tIns="34289" rIns="68369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69" tIns="34289" rIns="68369" bIns="34289"/>
          <a:lstStyle>
            <a:lvl1pPr marL="0" indent="0">
              <a:buNone/>
              <a:defRPr sz="1200"/>
            </a:lvl1pPr>
            <a:lvl2pPr marL="341633" indent="0">
              <a:buNone/>
              <a:defRPr sz="1100"/>
            </a:lvl2pPr>
            <a:lvl3pPr marL="683403" indent="0">
              <a:buNone/>
              <a:defRPr sz="900"/>
            </a:lvl3pPr>
            <a:lvl4pPr marL="1025105" indent="0">
              <a:buNone/>
              <a:defRPr sz="800"/>
            </a:lvl4pPr>
            <a:lvl5pPr marL="1366806" indent="0">
              <a:buNone/>
              <a:defRPr sz="800"/>
            </a:lvl5pPr>
            <a:lvl6pPr marL="1708577" indent="0">
              <a:buNone/>
              <a:defRPr sz="800"/>
            </a:lvl6pPr>
            <a:lvl7pPr marL="2050208" indent="0">
              <a:buNone/>
              <a:defRPr sz="800"/>
            </a:lvl7pPr>
            <a:lvl8pPr marL="2391840" indent="0">
              <a:buNone/>
              <a:defRPr sz="800"/>
            </a:lvl8pPr>
            <a:lvl9pPr marL="273349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50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69" tIns="34289" rIns="68369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69" tIns="34289" rIns="68369" bIns="34289"/>
          <a:lstStyle>
            <a:lvl1pPr marL="0" indent="0">
              <a:buNone/>
              <a:defRPr sz="2400"/>
            </a:lvl1pPr>
            <a:lvl2pPr marL="341633" indent="0">
              <a:buNone/>
              <a:defRPr sz="2100"/>
            </a:lvl2pPr>
            <a:lvl3pPr marL="683403" indent="0">
              <a:buNone/>
              <a:defRPr sz="1800"/>
            </a:lvl3pPr>
            <a:lvl4pPr marL="1025105" indent="0">
              <a:buNone/>
              <a:defRPr sz="1500"/>
            </a:lvl4pPr>
            <a:lvl5pPr marL="1366806" indent="0">
              <a:buNone/>
              <a:defRPr sz="1500"/>
            </a:lvl5pPr>
            <a:lvl6pPr marL="1708577" indent="0">
              <a:buNone/>
              <a:defRPr sz="1500"/>
            </a:lvl6pPr>
            <a:lvl7pPr marL="2050208" indent="0">
              <a:buNone/>
              <a:defRPr sz="1500"/>
            </a:lvl7pPr>
            <a:lvl8pPr marL="2391840" indent="0">
              <a:buNone/>
              <a:defRPr sz="1500"/>
            </a:lvl8pPr>
            <a:lvl9pPr marL="2733495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69" tIns="34289" rIns="68369" bIns="34289"/>
          <a:lstStyle>
            <a:lvl1pPr marL="0" indent="0">
              <a:buNone/>
              <a:defRPr sz="1200"/>
            </a:lvl1pPr>
            <a:lvl2pPr marL="341633" indent="0">
              <a:buNone/>
              <a:defRPr sz="1100"/>
            </a:lvl2pPr>
            <a:lvl3pPr marL="683403" indent="0">
              <a:buNone/>
              <a:defRPr sz="900"/>
            </a:lvl3pPr>
            <a:lvl4pPr marL="1025105" indent="0">
              <a:buNone/>
              <a:defRPr sz="800"/>
            </a:lvl4pPr>
            <a:lvl5pPr marL="1366806" indent="0">
              <a:buNone/>
              <a:defRPr sz="800"/>
            </a:lvl5pPr>
            <a:lvl6pPr marL="1708577" indent="0">
              <a:buNone/>
              <a:defRPr sz="800"/>
            </a:lvl6pPr>
            <a:lvl7pPr marL="2050208" indent="0">
              <a:buNone/>
              <a:defRPr sz="800"/>
            </a:lvl7pPr>
            <a:lvl8pPr marL="2391840" indent="0">
              <a:buNone/>
              <a:defRPr sz="800"/>
            </a:lvl8pPr>
            <a:lvl9pPr marL="273349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6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69" tIns="34289" rIns="6836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607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69" tIns="34289" rIns="68369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69" tIns="34289" rIns="68369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385" tIns="34289" rIns="68385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 algn="ctr">
              <a:buNone/>
              <a:defRPr sz="1800"/>
            </a:lvl1pPr>
            <a:lvl2pPr marL="341732" indent="0" algn="ctr">
              <a:buNone/>
              <a:defRPr sz="1500"/>
            </a:lvl2pPr>
            <a:lvl3pPr marL="683590" indent="0" algn="ctr">
              <a:buNone/>
              <a:defRPr sz="1400"/>
            </a:lvl3pPr>
            <a:lvl4pPr marL="1025385" indent="0" algn="ctr">
              <a:buNone/>
              <a:defRPr sz="1200"/>
            </a:lvl4pPr>
            <a:lvl5pPr marL="1367180" indent="0" algn="ctr">
              <a:buNone/>
              <a:defRPr sz="1200"/>
            </a:lvl5pPr>
            <a:lvl6pPr marL="1709039" indent="0" algn="ctr">
              <a:buNone/>
              <a:defRPr sz="1200"/>
            </a:lvl6pPr>
            <a:lvl7pPr marL="2050769" indent="0" algn="ctr">
              <a:buNone/>
              <a:defRPr sz="1200"/>
            </a:lvl7pPr>
            <a:lvl8pPr marL="2392500" indent="0" algn="ctr">
              <a:buNone/>
              <a:defRPr sz="1200"/>
            </a:lvl8pPr>
            <a:lvl9pPr marL="2734243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726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21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385" tIns="34289" rIns="68385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3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0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07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7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2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64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385" tIns="34289" rIns="68385" bIns="34289" anchor="b"/>
          <a:lstStyle>
            <a:lvl1pPr marL="0" indent="0">
              <a:buNone/>
              <a:defRPr sz="1800" b="1"/>
            </a:lvl1pPr>
            <a:lvl2pPr marL="341732" indent="0">
              <a:buNone/>
              <a:defRPr sz="1500" b="1"/>
            </a:lvl2pPr>
            <a:lvl3pPr marL="683590" indent="0">
              <a:buNone/>
              <a:defRPr sz="1400" b="1"/>
            </a:lvl3pPr>
            <a:lvl4pPr marL="1025385" indent="0">
              <a:buNone/>
              <a:defRPr sz="1200" b="1"/>
            </a:lvl4pPr>
            <a:lvl5pPr marL="1367180" indent="0">
              <a:buNone/>
              <a:defRPr sz="1200" b="1"/>
            </a:lvl5pPr>
            <a:lvl6pPr marL="1709039" indent="0">
              <a:buNone/>
              <a:defRPr sz="1200" b="1"/>
            </a:lvl6pPr>
            <a:lvl7pPr marL="2050769" indent="0">
              <a:buNone/>
              <a:defRPr sz="1200" b="1"/>
            </a:lvl7pPr>
            <a:lvl8pPr marL="2392500" indent="0">
              <a:buNone/>
              <a:defRPr sz="1200" b="1"/>
            </a:lvl8pPr>
            <a:lvl9pPr marL="273424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385" tIns="34289" rIns="68385" bIns="34289" anchor="b"/>
          <a:lstStyle>
            <a:lvl1pPr marL="0" indent="0">
              <a:buNone/>
              <a:defRPr sz="1800" b="1"/>
            </a:lvl1pPr>
            <a:lvl2pPr marL="341732" indent="0">
              <a:buNone/>
              <a:defRPr sz="1500" b="1"/>
            </a:lvl2pPr>
            <a:lvl3pPr marL="683590" indent="0">
              <a:buNone/>
              <a:defRPr sz="1400" b="1"/>
            </a:lvl3pPr>
            <a:lvl4pPr marL="1025385" indent="0">
              <a:buNone/>
              <a:defRPr sz="1200" b="1"/>
            </a:lvl4pPr>
            <a:lvl5pPr marL="1367180" indent="0">
              <a:buNone/>
              <a:defRPr sz="1200" b="1"/>
            </a:lvl5pPr>
            <a:lvl6pPr marL="1709039" indent="0">
              <a:buNone/>
              <a:defRPr sz="1200" b="1"/>
            </a:lvl6pPr>
            <a:lvl7pPr marL="2050769" indent="0">
              <a:buNone/>
              <a:defRPr sz="1200" b="1"/>
            </a:lvl7pPr>
            <a:lvl8pPr marL="2392500" indent="0">
              <a:buNone/>
              <a:defRPr sz="1200" b="1"/>
            </a:lvl8pPr>
            <a:lvl9pPr marL="273424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00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55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26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85" tIns="34289" rIns="68385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85" tIns="34289" rIns="68385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1200"/>
            </a:lvl1pPr>
            <a:lvl2pPr marL="341732" indent="0">
              <a:buNone/>
              <a:defRPr sz="1100"/>
            </a:lvl2pPr>
            <a:lvl3pPr marL="683590" indent="0">
              <a:buNone/>
              <a:defRPr sz="900"/>
            </a:lvl3pPr>
            <a:lvl4pPr marL="1025385" indent="0">
              <a:buNone/>
              <a:defRPr sz="800"/>
            </a:lvl4pPr>
            <a:lvl5pPr marL="1367180" indent="0">
              <a:buNone/>
              <a:defRPr sz="800"/>
            </a:lvl5pPr>
            <a:lvl6pPr marL="1709039" indent="0">
              <a:buNone/>
              <a:defRPr sz="800"/>
            </a:lvl6pPr>
            <a:lvl7pPr marL="2050769" indent="0">
              <a:buNone/>
              <a:defRPr sz="800"/>
            </a:lvl7pPr>
            <a:lvl8pPr marL="2392500" indent="0">
              <a:buNone/>
              <a:defRPr sz="800"/>
            </a:lvl8pPr>
            <a:lvl9pPr marL="2734243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83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385" tIns="34289" rIns="68385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2400"/>
            </a:lvl1pPr>
            <a:lvl2pPr marL="341732" indent="0">
              <a:buNone/>
              <a:defRPr sz="2100"/>
            </a:lvl2pPr>
            <a:lvl3pPr marL="683590" indent="0">
              <a:buNone/>
              <a:defRPr sz="1800"/>
            </a:lvl3pPr>
            <a:lvl4pPr marL="1025385" indent="0">
              <a:buNone/>
              <a:defRPr sz="1500"/>
            </a:lvl4pPr>
            <a:lvl5pPr marL="1367180" indent="0">
              <a:buNone/>
              <a:defRPr sz="1500"/>
            </a:lvl5pPr>
            <a:lvl6pPr marL="1709039" indent="0">
              <a:buNone/>
              <a:defRPr sz="1500"/>
            </a:lvl6pPr>
            <a:lvl7pPr marL="2050769" indent="0">
              <a:buNone/>
              <a:defRPr sz="1500"/>
            </a:lvl7pPr>
            <a:lvl8pPr marL="2392500" indent="0">
              <a:buNone/>
              <a:defRPr sz="1500"/>
            </a:lvl8pPr>
            <a:lvl9pPr marL="2734243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385" tIns="34289" rIns="68385" bIns="34289"/>
          <a:lstStyle>
            <a:lvl1pPr marL="0" indent="0">
              <a:buNone/>
              <a:defRPr sz="1200"/>
            </a:lvl1pPr>
            <a:lvl2pPr marL="341732" indent="0">
              <a:buNone/>
              <a:defRPr sz="1100"/>
            </a:lvl2pPr>
            <a:lvl3pPr marL="683590" indent="0">
              <a:buNone/>
              <a:defRPr sz="900"/>
            </a:lvl3pPr>
            <a:lvl4pPr marL="1025385" indent="0">
              <a:buNone/>
              <a:defRPr sz="800"/>
            </a:lvl4pPr>
            <a:lvl5pPr marL="1367180" indent="0">
              <a:buNone/>
              <a:defRPr sz="800"/>
            </a:lvl5pPr>
            <a:lvl6pPr marL="1709039" indent="0">
              <a:buNone/>
              <a:defRPr sz="800"/>
            </a:lvl6pPr>
            <a:lvl7pPr marL="2050769" indent="0">
              <a:buNone/>
              <a:defRPr sz="800"/>
            </a:lvl7pPr>
            <a:lvl8pPr marL="2392500" indent="0">
              <a:buNone/>
              <a:defRPr sz="800"/>
            </a:lvl8pPr>
            <a:lvl9pPr marL="2734243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3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385" tIns="34289" rIns="68385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385" tIns="34289" rIns="68385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4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402" tIns="34289" rIns="68402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402" tIns="34289" rIns="68402" bIns="34289"/>
          <a:lstStyle>
            <a:lvl1pPr marL="0" indent="0" algn="ctr">
              <a:buNone/>
              <a:defRPr sz="1800"/>
            </a:lvl1pPr>
            <a:lvl2pPr marL="341831" indent="0" algn="ctr">
              <a:buNone/>
              <a:defRPr sz="1500"/>
            </a:lvl2pPr>
            <a:lvl3pPr marL="683777" indent="0" algn="ctr">
              <a:buNone/>
              <a:defRPr sz="1400"/>
            </a:lvl3pPr>
            <a:lvl4pPr marL="1025666" indent="0" algn="ctr">
              <a:buNone/>
              <a:defRPr sz="1200"/>
            </a:lvl4pPr>
            <a:lvl5pPr marL="1367554" indent="0" algn="ctr">
              <a:buNone/>
              <a:defRPr sz="1200"/>
            </a:lvl5pPr>
            <a:lvl6pPr marL="1709501" indent="0" algn="ctr">
              <a:buNone/>
              <a:defRPr sz="1200"/>
            </a:lvl6pPr>
            <a:lvl7pPr marL="2051330" indent="0" algn="ctr">
              <a:buNone/>
              <a:defRPr sz="1200"/>
            </a:lvl7pPr>
            <a:lvl8pPr marL="2393160" indent="0" algn="ctr">
              <a:buNone/>
              <a:defRPr sz="1200"/>
            </a:lvl8pPr>
            <a:lvl9pPr marL="273499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30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02" tIns="34289" rIns="6840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5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068" tIns="45534" rIns="91068" bIns="4553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91068" tIns="45534" rIns="91068" bIns="4553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91068" tIns="45534" rIns="91068" bIns="45534"/>
          <a:lstStyle>
            <a:lvl1pPr marL="0" indent="0">
              <a:buNone/>
              <a:defRPr sz="1600"/>
            </a:lvl1pPr>
            <a:lvl2pPr marL="454972" indent="0">
              <a:buNone/>
              <a:defRPr sz="1400"/>
            </a:lvl2pPr>
            <a:lvl3pPr marL="910215" indent="0">
              <a:buNone/>
              <a:defRPr sz="1200"/>
            </a:lvl3pPr>
            <a:lvl4pPr marL="1365276" indent="0">
              <a:buNone/>
              <a:defRPr sz="1000"/>
            </a:lvl4pPr>
            <a:lvl5pPr marL="1820429" indent="0">
              <a:buNone/>
              <a:defRPr sz="1000"/>
            </a:lvl5pPr>
            <a:lvl6pPr marL="2275398" indent="0">
              <a:buNone/>
              <a:defRPr sz="1000"/>
            </a:lvl6pPr>
            <a:lvl7pPr marL="2730435" indent="0">
              <a:buNone/>
              <a:defRPr sz="1000"/>
            </a:lvl7pPr>
            <a:lvl8pPr marL="3185579" indent="0">
              <a:buNone/>
              <a:defRPr sz="1000"/>
            </a:lvl8pPr>
            <a:lvl9pPr marL="364066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58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402" tIns="34289" rIns="68402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402" tIns="34289" rIns="68402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5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53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02" tIns="34289" rIns="6840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49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402" tIns="34289" rIns="6840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402" tIns="34289" rIns="68402" bIns="34289" anchor="b"/>
          <a:lstStyle>
            <a:lvl1pPr marL="0" indent="0">
              <a:buNone/>
              <a:defRPr sz="1800" b="1"/>
            </a:lvl1pPr>
            <a:lvl2pPr marL="341831" indent="0">
              <a:buNone/>
              <a:defRPr sz="1500" b="1"/>
            </a:lvl2pPr>
            <a:lvl3pPr marL="683777" indent="0">
              <a:buNone/>
              <a:defRPr sz="1400" b="1"/>
            </a:lvl3pPr>
            <a:lvl4pPr marL="1025666" indent="0">
              <a:buNone/>
              <a:defRPr sz="1200" b="1"/>
            </a:lvl4pPr>
            <a:lvl5pPr marL="1367554" indent="0">
              <a:buNone/>
              <a:defRPr sz="1200" b="1"/>
            </a:lvl5pPr>
            <a:lvl6pPr marL="1709501" indent="0">
              <a:buNone/>
              <a:defRPr sz="1200" b="1"/>
            </a:lvl6pPr>
            <a:lvl7pPr marL="2051330" indent="0">
              <a:buNone/>
              <a:defRPr sz="1200" b="1"/>
            </a:lvl7pPr>
            <a:lvl8pPr marL="2393160" indent="0">
              <a:buNone/>
              <a:defRPr sz="1200" b="1"/>
            </a:lvl8pPr>
            <a:lvl9pPr marL="273499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402" tIns="34289" rIns="68402" bIns="34289" anchor="b"/>
          <a:lstStyle>
            <a:lvl1pPr marL="0" indent="0">
              <a:buNone/>
              <a:defRPr sz="1800" b="1"/>
            </a:lvl1pPr>
            <a:lvl2pPr marL="341831" indent="0">
              <a:buNone/>
              <a:defRPr sz="1500" b="1"/>
            </a:lvl2pPr>
            <a:lvl3pPr marL="683777" indent="0">
              <a:buNone/>
              <a:defRPr sz="1400" b="1"/>
            </a:lvl3pPr>
            <a:lvl4pPr marL="1025666" indent="0">
              <a:buNone/>
              <a:defRPr sz="1200" b="1"/>
            </a:lvl4pPr>
            <a:lvl5pPr marL="1367554" indent="0">
              <a:buNone/>
              <a:defRPr sz="1200" b="1"/>
            </a:lvl5pPr>
            <a:lvl6pPr marL="1709501" indent="0">
              <a:buNone/>
              <a:defRPr sz="1200" b="1"/>
            </a:lvl6pPr>
            <a:lvl7pPr marL="2051330" indent="0">
              <a:buNone/>
              <a:defRPr sz="1200" b="1"/>
            </a:lvl7pPr>
            <a:lvl8pPr marL="2393160" indent="0">
              <a:buNone/>
              <a:defRPr sz="1200" b="1"/>
            </a:lvl8pPr>
            <a:lvl9pPr marL="273499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66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02" tIns="34289" rIns="6840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82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053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02" tIns="34289" rIns="68402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02" tIns="34289" rIns="68402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02" tIns="34289" rIns="68402" bIns="34289"/>
          <a:lstStyle>
            <a:lvl1pPr marL="0" indent="0">
              <a:buNone/>
              <a:defRPr sz="1200"/>
            </a:lvl1pPr>
            <a:lvl2pPr marL="341831" indent="0">
              <a:buNone/>
              <a:defRPr sz="1100"/>
            </a:lvl2pPr>
            <a:lvl3pPr marL="683777" indent="0">
              <a:buNone/>
              <a:defRPr sz="900"/>
            </a:lvl3pPr>
            <a:lvl4pPr marL="1025666" indent="0">
              <a:buNone/>
              <a:defRPr sz="800"/>
            </a:lvl4pPr>
            <a:lvl5pPr marL="1367554" indent="0">
              <a:buNone/>
              <a:defRPr sz="800"/>
            </a:lvl5pPr>
            <a:lvl6pPr marL="1709501" indent="0">
              <a:buNone/>
              <a:defRPr sz="800"/>
            </a:lvl6pPr>
            <a:lvl7pPr marL="2051330" indent="0">
              <a:buNone/>
              <a:defRPr sz="800"/>
            </a:lvl7pPr>
            <a:lvl8pPr marL="2393160" indent="0">
              <a:buNone/>
              <a:defRPr sz="800"/>
            </a:lvl8pPr>
            <a:lvl9pPr marL="273499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42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02" tIns="34289" rIns="68402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02" tIns="34289" rIns="68402" bIns="34289"/>
          <a:lstStyle>
            <a:lvl1pPr marL="0" indent="0">
              <a:buNone/>
              <a:defRPr sz="2400"/>
            </a:lvl1pPr>
            <a:lvl2pPr marL="341831" indent="0">
              <a:buNone/>
              <a:defRPr sz="2100"/>
            </a:lvl2pPr>
            <a:lvl3pPr marL="683777" indent="0">
              <a:buNone/>
              <a:defRPr sz="1800"/>
            </a:lvl3pPr>
            <a:lvl4pPr marL="1025666" indent="0">
              <a:buNone/>
              <a:defRPr sz="1500"/>
            </a:lvl4pPr>
            <a:lvl5pPr marL="1367554" indent="0">
              <a:buNone/>
              <a:defRPr sz="1500"/>
            </a:lvl5pPr>
            <a:lvl6pPr marL="1709501" indent="0">
              <a:buNone/>
              <a:defRPr sz="1500"/>
            </a:lvl6pPr>
            <a:lvl7pPr marL="2051330" indent="0">
              <a:buNone/>
              <a:defRPr sz="1500"/>
            </a:lvl7pPr>
            <a:lvl8pPr marL="2393160" indent="0">
              <a:buNone/>
              <a:defRPr sz="1500"/>
            </a:lvl8pPr>
            <a:lvl9pPr marL="2734991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02" tIns="34289" rIns="68402" bIns="34289"/>
          <a:lstStyle>
            <a:lvl1pPr marL="0" indent="0">
              <a:buNone/>
              <a:defRPr sz="1200"/>
            </a:lvl1pPr>
            <a:lvl2pPr marL="341831" indent="0">
              <a:buNone/>
              <a:defRPr sz="1100"/>
            </a:lvl2pPr>
            <a:lvl3pPr marL="683777" indent="0">
              <a:buNone/>
              <a:defRPr sz="900"/>
            </a:lvl3pPr>
            <a:lvl4pPr marL="1025666" indent="0">
              <a:buNone/>
              <a:defRPr sz="800"/>
            </a:lvl4pPr>
            <a:lvl5pPr marL="1367554" indent="0">
              <a:buNone/>
              <a:defRPr sz="800"/>
            </a:lvl5pPr>
            <a:lvl6pPr marL="1709501" indent="0">
              <a:buNone/>
              <a:defRPr sz="800"/>
            </a:lvl6pPr>
            <a:lvl7pPr marL="2051330" indent="0">
              <a:buNone/>
              <a:defRPr sz="800"/>
            </a:lvl7pPr>
            <a:lvl8pPr marL="2393160" indent="0">
              <a:buNone/>
              <a:defRPr sz="800"/>
            </a:lvl8pPr>
            <a:lvl9pPr marL="273499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94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02" tIns="34289" rIns="6840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590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402" tIns="34289" rIns="68402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402" tIns="34289" rIns="68402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1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423" tIns="34289" rIns="68423" bIns="34289"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423" tIns="34289" rIns="68423" bIns="34289"/>
          <a:lstStyle>
            <a:lvl1pPr marL="0" indent="0" algn="ctr">
              <a:buNone/>
              <a:defRPr sz="1800"/>
            </a:lvl1pPr>
            <a:lvl2pPr marL="341957" indent="0" algn="ctr">
              <a:buNone/>
              <a:defRPr sz="1500"/>
            </a:lvl2pPr>
            <a:lvl3pPr marL="684015" indent="0" algn="ctr">
              <a:buNone/>
              <a:defRPr sz="1400"/>
            </a:lvl3pPr>
            <a:lvl4pPr marL="1026023" indent="0" algn="ctr">
              <a:buNone/>
              <a:defRPr sz="1200"/>
            </a:lvl4pPr>
            <a:lvl5pPr marL="1368030" indent="0" algn="ctr">
              <a:buNone/>
              <a:defRPr sz="1200"/>
            </a:lvl5pPr>
            <a:lvl6pPr marL="1710089" indent="0" algn="ctr">
              <a:buNone/>
              <a:defRPr sz="1200"/>
            </a:lvl6pPr>
            <a:lvl7pPr marL="2052044" indent="0" algn="ctr">
              <a:buNone/>
              <a:defRPr sz="1200"/>
            </a:lvl7pPr>
            <a:lvl8pPr marL="2394000" indent="0" algn="ctr">
              <a:buNone/>
              <a:defRPr sz="1200"/>
            </a:lvl8pPr>
            <a:lvl9pPr marL="2735957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068" tIns="45534" rIns="91068" bIns="4553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91068" tIns="45534" rIns="91068" bIns="45534"/>
          <a:lstStyle>
            <a:lvl1pPr marL="0" indent="0">
              <a:buNone/>
              <a:defRPr sz="3200"/>
            </a:lvl1pPr>
            <a:lvl2pPr marL="454972" indent="0">
              <a:buNone/>
              <a:defRPr sz="2800"/>
            </a:lvl2pPr>
            <a:lvl3pPr marL="910215" indent="0">
              <a:buNone/>
              <a:defRPr sz="2400"/>
            </a:lvl3pPr>
            <a:lvl4pPr marL="1365276" indent="0">
              <a:buNone/>
              <a:defRPr sz="2000"/>
            </a:lvl4pPr>
            <a:lvl5pPr marL="1820429" indent="0">
              <a:buNone/>
              <a:defRPr sz="2000"/>
            </a:lvl5pPr>
            <a:lvl6pPr marL="2275398" indent="0">
              <a:buNone/>
              <a:defRPr sz="2000"/>
            </a:lvl6pPr>
            <a:lvl7pPr marL="2730435" indent="0">
              <a:buNone/>
              <a:defRPr sz="2000"/>
            </a:lvl7pPr>
            <a:lvl8pPr marL="3185579" indent="0">
              <a:buNone/>
              <a:defRPr sz="2000"/>
            </a:lvl8pPr>
            <a:lvl9pPr marL="364066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91068" tIns="45534" rIns="91068" bIns="45534"/>
          <a:lstStyle>
            <a:lvl1pPr marL="0" indent="0">
              <a:buNone/>
              <a:defRPr sz="1600"/>
            </a:lvl1pPr>
            <a:lvl2pPr marL="454972" indent="0">
              <a:buNone/>
              <a:defRPr sz="1400"/>
            </a:lvl2pPr>
            <a:lvl3pPr marL="910215" indent="0">
              <a:buNone/>
              <a:defRPr sz="1200"/>
            </a:lvl3pPr>
            <a:lvl4pPr marL="1365276" indent="0">
              <a:buNone/>
              <a:defRPr sz="1000"/>
            </a:lvl4pPr>
            <a:lvl5pPr marL="1820429" indent="0">
              <a:buNone/>
              <a:defRPr sz="1000"/>
            </a:lvl5pPr>
            <a:lvl6pPr marL="2275398" indent="0">
              <a:buNone/>
              <a:defRPr sz="1000"/>
            </a:lvl6pPr>
            <a:lvl7pPr marL="2730435" indent="0">
              <a:buNone/>
              <a:defRPr sz="1000"/>
            </a:lvl7pPr>
            <a:lvl8pPr marL="3185579" indent="0">
              <a:buNone/>
              <a:defRPr sz="1000"/>
            </a:lvl8pPr>
            <a:lvl9pPr marL="364066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8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3" tIns="34289" rIns="68423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2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  <a:prstGeom prst="rect">
            <a:avLst/>
          </a:prstGeom>
        </p:spPr>
        <p:txBody>
          <a:bodyPr lIns="68423" tIns="34289" rIns="68423" bIns="34289"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423" tIns="34289" rIns="68423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0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0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0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14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3" tIns="34289" rIns="68423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41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423" tIns="34289" rIns="68423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423" tIns="34289" rIns="68423" bIns="34289" anchor="b"/>
          <a:lstStyle>
            <a:lvl1pPr marL="0" indent="0">
              <a:buNone/>
              <a:defRPr sz="1800" b="1"/>
            </a:lvl1pPr>
            <a:lvl2pPr marL="341957" indent="0">
              <a:buNone/>
              <a:defRPr sz="1500" b="1"/>
            </a:lvl2pPr>
            <a:lvl3pPr marL="684015" indent="0">
              <a:buNone/>
              <a:defRPr sz="1400" b="1"/>
            </a:lvl3pPr>
            <a:lvl4pPr marL="1026023" indent="0">
              <a:buNone/>
              <a:defRPr sz="1200" b="1"/>
            </a:lvl4pPr>
            <a:lvl5pPr marL="1368030" indent="0">
              <a:buNone/>
              <a:defRPr sz="1200" b="1"/>
            </a:lvl5pPr>
            <a:lvl6pPr marL="1710089" indent="0">
              <a:buNone/>
              <a:defRPr sz="1200" b="1"/>
            </a:lvl6pPr>
            <a:lvl7pPr marL="2052044" indent="0">
              <a:buNone/>
              <a:defRPr sz="1200" b="1"/>
            </a:lvl7pPr>
            <a:lvl8pPr marL="2394000" indent="0">
              <a:buNone/>
              <a:defRPr sz="1200" b="1"/>
            </a:lvl8pPr>
            <a:lvl9pPr marL="273595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423" tIns="34289" rIns="68423" bIns="34289" anchor="b"/>
          <a:lstStyle>
            <a:lvl1pPr marL="0" indent="0">
              <a:buNone/>
              <a:defRPr sz="1800" b="1"/>
            </a:lvl1pPr>
            <a:lvl2pPr marL="341957" indent="0">
              <a:buNone/>
              <a:defRPr sz="1500" b="1"/>
            </a:lvl2pPr>
            <a:lvl3pPr marL="684015" indent="0">
              <a:buNone/>
              <a:defRPr sz="1400" b="1"/>
            </a:lvl3pPr>
            <a:lvl4pPr marL="1026023" indent="0">
              <a:buNone/>
              <a:defRPr sz="1200" b="1"/>
            </a:lvl4pPr>
            <a:lvl5pPr marL="1368030" indent="0">
              <a:buNone/>
              <a:defRPr sz="1200" b="1"/>
            </a:lvl5pPr>
            <a:lvl6pPr marL="1710089" indent="0">
              <a:buNone/>
              <a:defRPr sz="1200" b="1"/>
            </a:lvl6pPr>
            <a:lvl7pPr marL="2052044" indent="0">
              <a:buNone/>
              <a:defRPr sz="1200" b="1"/>
            </a:lvl7pPr>
            <a:lvl8pPr marL="2394000" indent="0">
              <a:buNone/>
              <a:defRPr sz="1200" b="1"/>
            </a:lvl8pPr>
            <a:lvl9pPr marL="273595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96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3" tIns="34289" rIns="68423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6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39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23" tIns="34289" rIns="68423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23" tIns="34289" rIns="68423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23" tIns="34289" rIns="68423" bIns="34289"/>
          <a:lstStyle>
            <a:lvl1pPr marL="0" indent="0">
              <a:buNone/>
              <a:defRPr sz="1200"/>
            </a:lvl1pPr>
            <a:lvl2pPr marL="341957" indent="0">
              <a:buNone/>
              <a:defRPr sz="1100"/>
            </a:lvl2pPr>
            <a:lvl3pPr marL="684015" indent="0">
              <a:buNone/>
              <a:defRPr sz="900"/>
            </a:lvl3pPr>
            <a:lvl4pPr marL="1026023" indent="0">
              <a:buNone/>
              <a:defRPr sz="800"/>
            </a:lvl4pPr>
            <a:lvl5pPr marL="1368030" indent="0">
              <a:buNone/>
              <a:defRPr sz="800"/>
            </a:lvl5pPr>
            <a:lvl6pPr marL="1710089" indent="0">
              <a:buNone/>
              <a:defRPr sz="800"/>
            </a:lvl6pPr>
            <a:lvl7pPr marL="2052044" indent="0">
              <a:buNone/>
              <a:defRPr sz="800"/>
            </a:lvl7pPr>
            <a:lvl8pPr marL="2394000" indent="0">
              <a:buNone/>
              <a:defRPr sz="800"/>
            </a:lvl8pPr>
            <a:lvl9pPr marL="273595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9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423" tIns="34289" rIns="68423" bIns="34289"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423" tIns="34289" rIns="68423" bIns="34289"/>
          <a:lstStyle>
            <a:lvl1pPr marL="0" indent="0">
              <a:buNone/>
              <a:defRPr sz="2400"/>
            </a:lvl1pPr>
            <a:lvl2pPr marL="341957" indent="0">
              <a:buNone/>
              <a:defRPr sz="2100"/>
            </a:lvl2pPr>
            <a:lvl3pPr marL="684015" indent="0">
              <a:buNone/>
              <a:defRPr sz="1800"/>
            </a:lvl3pPr>
            <a:lvl4pPr marL="1026023" indent="0">
              <a:buNone/>
              <a:defRPr sz="1500"/>
            </a:lvl4pPr>
            <a:lvl5pPr marL="1368030" indent="0">
              <a:buNone/>
              <a:defRPr sz="1500"/>
            </a:lvl5pPr>
            <a:lvl6pPr marL="1710089" indent="0">
              <a:buNone/>
              <a:defRPr sz="1500"/>
            </a:lvl6pPr>
            <a:lvl7pPr marL="2052044" indent="0">
              <a:buNone/>
              <a:defRPr sz="1500"/>
            </a:lvl7pPr>
            <a:lvl8pPr marL="2394000" indent="0">
              <a:buNone/>
              <a:defRPr sz="1500"/>
            </a:lvl8pPr>
            <a:lvl9pPr marL="2735957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423" tIns="34289" rIns="68423" bIns="34289"/>
          <a:lstStyle>
            <a:lvl1pPr marL="0" indent="0">
              <a:buNone/>
              <a:defRPr sz="1200"/>
            </a:lvl1pPr>
            <a:lvl2pPr marL="341957" indent="0">
              <a:buNone/>
              <a:defRPr sz="1100"/>
            </a:lvl2pPr>
            <a:lvl3pPr marL="684015" indent="0">
              <a:buNone/>
              <a:defRPr sz="900"/>
            </a:lvl3pPr>
            <a:lvl4pPr marL="1026023" indent="0">
              <a:buNone/>
              <a:defRPr sz="800"/>
            </a:lvl4pPr>
            <a:lvl5pPr marL="1368030" indent="0">
              <a:buNone/>
              <a:defRPr sz="800"/>
            </a:lvl5pPr>
            <a:lvl6pPr marL="1710089" indent="0">
              <a:buNone/>
              <a:defRPr sz="800"/>
            </a:lvl6pPr>
            <a:lvl7pPr marL="2052044" indent="0">
              <a:buNone/>
              <a:defRPr sz="800"/>
            </a:lvl7pPr>
            <a:lvl8pPr marL="2394000" indent="0">
              <a:buNone/>
              <a:defRPr sz="800"/>
            </a:lvl8pPr>
            <a:lvl9pPr marL="273595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52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423" tIns="34289" rIns="68423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13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423" tIns="34289" rIns="68423" bIns="34289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  <a:prstGeom prst="rect">
            <a:avLst/>
          </a:prstGeom>
        </p:spPr>
        <p:txBody>
          <a:bodyPr vert="eaVert" lIns="68423" tIns="34289" rIns="68423" bIns="3428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94"/>
            <a:ext cx="2057400" cy="273844"/>
          </a:xfrm>
          <a:prstGeom prst="rect">
            <a:avLst/>
          </a:prstGeom>
        </p:spPr>
        <p:txBody>
          <a:bodyPr vert="horz" lIns="91068" tIns="45534" rIns="91068" bIns="455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94"/>
            <a:ext cx="3086100" cy="273844"/>
          </a:xfrm>
          <a:prstGeom prst="rect">
            <a:avLst/>
          </a:prstGeom>
        </p:spPr>
        <p:txBody>
          <a:bodyPr vert="horz" lIns="91068" tIns="45534" rIns="91068" bIns="455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94"/>
            <a:ext cx="2057400" cy="273844"/>
          </a:xfrm>
          <a:prstGeom prst="rect">
            <a:avLst/>
          </a:prstGeom>
        </p:spPr>
        <p:txBody>
          <a:bodyPr vert="horz" lIns="91068" tIns="45534" rIns="91068" bIns="455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94"/>
            <a:ext cx="2057400" cy="273844"/>
          </a:xfrm>
          <a:prstGeom prst="rect">
            <a:avLst/>
          </a:prstGeom>
        </p:spPr>
        <p:txBody>
          <a:bodyPr vert="horz" lIns="91068" tIns="45534" rIns="91068" bIns="45534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94"/>
            <a:ext cx="2057400" cy="273844"/>
          </a:xfrm>
          <a:prstGeom prst="rect">
            <a:avLst/>
          </a:prstGeom>
        </p:spPr>
        <p:txBody>
          <a:bodyPr vert="horz" lIns="91068" tIns="45534" rIns="91068" bIns="45534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647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8" tIns="45534" rIns="91068" bIns="45534"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8" tIns="45534" rIns="91068" bIns="45534"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834940" y="94404"/>
            <a:ext cx="1190947" cy="311621"/>
          </a:xfrm>
          <a:prstGeom prst="rect">
            <a:avLst/>
          </a:prstGeom>
        </p:spPr>
        <p:txBody>
          <a:bodyPr wrap="none" lIns="91068" tIns="45534" rIns="91068" bIns="45534">
            <a:spAutoFit/>
          </a:bodyPr>
          <a:lstStyle/>
          <a:p>
            <a:pPr algn="r"/>
            <a:r>
              <a:rPr lang="es-PE" sz="14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680896" y="4805709"/>
            <a:ext cx="1350991" cy="311621"/>
          </a:xfrm>
          <a:prstGeom prst="rect">
            <a:avLst/>
          </a:prstGeom>
        </p:spPr>
        <p:txBody>
          <a:bodyPr wrap="none" lIns="91068" tIns="45534" rIns="91068" bIns="45534">
            <a:spAutoFit/>
          </a:bodyPr>
          <a:lstStyle/>
          <a:p>
            <a:pPr algn="r"/>
            <a:r>
              <a:rPr lang="es-PE" sz="14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634474" y="348305"/>
            <a:ext cx="1370943" cy="265453"/>
          </a:xfrm>
          <a:prstGeom prst="rect">
            <a:avLst/>
          </a:prstGeom>
        </p:spPr>
        <p:txBody>
          <a:bodyPr wrap="none" lIns="91068" tIns="45534" rIns="91068" bIns="45534">
            <a:spAutoFit/>
          </a:bodyPr>
          <a:lstStyle/>
          <a:p>
            <a:pPr algn="r"/>
            <a:r>
              <a:rPr lang="es-PE" sz="11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021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84" indent="-227484" algn="l" defTabSz="9102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38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700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16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13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884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036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109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226" indent="-227484" algn="l" defTabSz="9102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72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15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76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29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398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35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79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60" algn="l" defTabSz="910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230" tIns="45615" rIns="91230" bIns="456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15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015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230" tIns="45615" rIns="91230" bIns="456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15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230" tIns="45615" rIns="91230" bIns="456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15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015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z="900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z="9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1" y="4781535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5" rIns="91230" bIns="45615" rtlCol="0" anchor="ctr"/>
          <a:lstStyle/>
          <a:p>
            <a:pPr algn="ctr" defTabSz="684015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1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5" rIns="91230" bIns="45615" rtlCol="0" anchor="ctr"/>
          <a:lstStyle/>
          <a:p>
            <a:pPr algn="ctr" defTabSz="684015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46337" y="94490"/>
            <a:ext cx="979346" cy="265453"/>
          </a:xfrm>
          <a:prstGeom prst="rect">
            <a:avLst/>
          </a:prstGeom>
        </p:spPr>
        <p:txBody>
          <a:bodyPr wrap="none" lIns="91230" tIns="45615" rIns="91230" bIns="45615">
            <a:spAutoFit/>
          </a:bodyPr>
          <a:lstStyle/>
          <a:p>
            <a:pPr algn="r" defTabSz="684015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24144" y="4805597"/>
            <a:ext cx="1107554" cy="265453"/>
          </a:xfrm>
          <a:prstGeom prst="rect">
            <a:avLst/>
          </a:prstGeom>
        </p:spPr>
        <p:txBody>
          <a:bodyPr wrap="none" lIns="91230" tIns="45615" rIns="91230" bIns="45615">
            <a:spAutoFit/>
          </a:bodyPr>
          <a:lstStyle/>
          <a:p>
            <a:pPr algn="r" defTabSz="684015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47919" y="348202"/>
            <a:ext cx="1057496" cy="219288"/>
          </a:xfrm>
          <a:prstGeom prst="rect">
            <a:avLst/>
          </a:prstGeom>
        </p:spPr>
        <p:txBody>
          <a:bodyPr wrap="none" lIns="91230" tIns="45615" rIns="91230" bIns="45615">
            <a:spAutoFit/>
          </a:bodyPr>
          <a:lstStyle/>
          <a:p>
            <a:pPr algn="r" defTabSz="684015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40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0" indent="-171030" algn="l" defTabSz="6840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9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44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00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957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015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023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030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089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57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15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23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30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89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44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000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957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21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321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21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21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321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17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0" tIns="34289" rIns="68450" bIns="34289" rtlCol="0" anchor="ctr"/>
          <a:lstStyle/>
          <a:p>
            <a:pPr algn="ctr" defTabSz="684321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0" tIns="34289" rIns="68450" bIns="34289" rtlCol="0" anchor="ctr"/>
          <a:lstStyle/>
          <a:p>
            <a:pPr algn="ctr" defTabSz="684321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583" y="94402"/>
            <a:ext cx="933185" cy="242372"/>
          </a:xfrm>
          <a:prstGeom prst="rect">
            <a:avLst/>
          </a:prstGeom>
        </p:spPr>
        <p:txBody>
          <a:bodyPr wrap="none" lIns="68450" tIns="34289" rIns="68450" bIns="34289">
            <a:spAutoFit/>
          </a:bodyPr>
          <a:lstStyle/>
          <a:p>
            <a:pPr algn="r" defTabSz="684321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450" tIns="34289" rIns="68450" bIns="34289">
            <a:spAutoFit/>
          </a:bodyPr>
          <a:lstStyle/>
          <a:p>
            <a:pPr algn="r" defTabSz="684321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450" tIns="34289" rIns="68450" bIns="34289">
            <a:spAutoFit/>
          </a:bodyPr>
          <a:lstStyle/>
          <a:p>
            <a:pPr algn="r" defTabSz="684321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432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02" indent="-171102" algn="l" defTabSz="68432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05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22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540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659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861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022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182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5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19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321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82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642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845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962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080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99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44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644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44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44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644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498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89" rIns="68478" bIns="34289" rtlCol="0" anchor="ctr"/>
          <a:lstStyle/>
          <a:p>
            <a:pPr algn="ctr" defTabSz="684644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89" rIns="68478" bIns="34289" rtlCol="0" anchor="ctr"/>
          <a:lstStyle/>
          <a:p>
            <a:pPr algn="ctr" defTabSz="684644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564" y="94402"/>
            <a:ext cx="933185" cy="242372"/>
          </a:xfrm>
          <a:prstGeom prst="rect">
            <a:avLst/>
          </a:prstGeom>
        </p:spPr>
        <p:txBody>
          <a:bodyPr wrap="none" lIns="68478" tIns="34289" rIns="68478" bIns="34289">
            <a:spAutoFit/>
          </a:bodyPr>
          <a:lstStyle/>
          <a:p>
            <a:pPr algn="r" defTabSz="684644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478" tIns="34289" rIns="68478" bIns="34289">
            <a:spAutoFit/>
          </a:bodyPr>
          <a:lstStyle/>
          <a:p>
            <a:pPr algn="r" defTabSz="684644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478" tIns="34289" rIns="68478" bIns="34289">
            <a:spAutoFit/>
          </a:bodyPr>
          <a:lstStyle/>
          <a:p>
            <a:pPr algn="r" defTabSz="684644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464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78" indent="-171178" algn="l" defTabSz="68464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33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21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110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400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754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076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398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753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9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44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66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88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643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931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22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51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84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984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84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84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984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478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8" tIns="34289" rIns="68508" bIns="34289" rtlCol="0" anchor="ctr"/>
          <a:lstStyle/>
          <a:p>
            <a:pPr algn="ctr" defTabSz="684984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8" tIns="34289" rIns="68508" bIns="34289" rtlCol="0" anchor="ctr"/>
          <a:lstStyle/>
          <a:p>
            <a:pPr algn="ctr" defTabSz="684984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544" y="94402"/>
            <a:ext cx="933185" cy="242372"/>
          </a:xfrm>
          <a:prstGeom prst="rect">
            <a:avLst/>
          </a:prstGeom>
        </p:spPr>
        <p:txBody>
          <a:bodyPr wrap="none" lIns="68508" tIns="34289" rIns="68508" bIns="34289">
            <a:spAutoFit/>
          </a:bodyPr>
          <a:lstStyle/>
          <a:p>
            <a:pPr algn="r" defTabSz="684984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508" tIns="34289" rIns="68508" bIns="34289">
            <a:spAutoFit/>
          </a:bodyPr>
          <a:lstStyle/>
          <a:p>
            <a:pPr algn="r" defTabSz="684984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508" tIns="34289" rIns="68508" bIns="34289">
            <a:spAutoFit/>
          </a:bodyPr>
          <a:lstStyle/>
          <a:p>
            <a:pPr algn="r" defTabSz="684984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49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8" indent="-171258" algn="l" defTabSz="6849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73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41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10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80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94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86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78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93" indent="-171258" algn="l" defTabSz="6849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0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84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76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68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83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51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420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90" algn="l" defTabSz="6849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341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341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457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64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523" y="94402"/>
            <a:ext cx="933185" cy="242372"/>
          </a:xfrm>
          <a:prstGeom prst="rect">
            <a:avLst/>
          </a:prstGeom>
        </p:spPr>
        <p:txBody>
          <a:bodyPr wrap="none" lIns="68540" tIns="34289" rIns="68540" bIns="34289">
            <a:spAutoFit/>
          </a:bodyPr>
          <a:lstStyle/>
          <a:p>
            <a:pPr algn="r" defTabSz="685341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540" tIns="34289" rIns="68540" bIns="34289">
            <a:spAutoFit/>
          </a:bodyPr>
          <a:lstStyle/>
          <a:p>
            <a:pPr algn="r" defTabSz="685341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540" tIns="34289" rIns="68540" bIns="34289">
            <a:spAutoFit/>
          </a:bodyPr>
          <a:lstStyle/>
          <a:p>
            <a:pPr algn="r" defTabSz="685341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34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2" indent="-171342" algn="l" defTabSz="68534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25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40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99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1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5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2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05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9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1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1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8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5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2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80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39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430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37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11328" y="94400"/>
            <a:ext cx="91435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 defTabSz="685800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81087" y="4805493"/>
            <a:ext cx="105060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 defTabSz="685800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014118" y="348201"/>
            <a:ext cx="991297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 defTabSz="685800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049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049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33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89" rIns="68426" bIns="34289" rtlCol="0" anchor="ctr"/>
          <a:lstStyle/>
          <a:p>
            <a:pPr algn="ctr" defTabSz="684049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89" rIns="68426" bIns="34289" rtlCol="0" anchor="ctr"/>
          <a:lstStyle/>
          <a:p>
            <a:pPr algn="ctr" defTabSz="684049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599" y="94402"/>
            <a:ext cx="933185" cy="242372"/>
          </a:xfrm>
          <a:prstGeom prst="rect">
            <a:avLst/>
          </a:prstGeom>
        </p:spPr>
        <p:txBody>
          <a:bodyPr wrap="none" lIns="68426" tIns="34289" rIns="68426" bIns="34289">
            <a:spAutoFit/>
          </a:bodyPr>
          <a:lstStyle/>
          <a:p>
            <a:pPr algn="r" defTabSz="684049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426" tIns="34289" rIns="68426" bIns="34289">
            <a:spAutoFit/>
          </a:bodyPr>
          <a:lstStyle/>
          <a:p>
            <a:pPr algn="r" defTabSz="684049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426" tIns="34289" rIns="68426" bIns="34289">
            <a:spAutoFit/>
          </a:bodyPr>
          <a:lstStyle/>
          <a:p>
            <a:pPr algn="r" defTabSz="684049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40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8" indent="-171038" algn="l" defTabSz="6840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1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86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60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35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109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4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8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23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7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49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74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98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173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146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2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43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443"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43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43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443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451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58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s-PE" sz="140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517" y="94402"/>
            <a:ext cx="933185" cy="242372"/>
          </a:xfrm>
          <a:prstGeom prst="rect">
            <a:avLst/>
          </a:prstGeom>
        </p:spPr>
        <p:txBody>
          <a:bodyPr wrap="none" lIns="68549" tIns="34289" rIns="68549" bIns="34289">
            <a:spAutoFit/>
          </a:bodyPr>
          <a:lstStyle/>
          <a:p>
            <a:pPr algn="r" defTabSz="685443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549" tIns="34289" rIns="68549" bIns="34289">
            <a:spAutoFit/>
          </a:bodyPr>
          <a:lstStyle/>
          <a:p>
            <a:pPr algn="r" defTabSz="685443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549" tIns="34289" rIns="68549" bIns="34289">
            <a:spAutoFit/>
          </a:bodyPr>
          <a:lstStyle/>
          <a:p>
            <a:pPr algn="r" defTabSz="685443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7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68544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6" indent="-171366" algn="l" defTabSz="68544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97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08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20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33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63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85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06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37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4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5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86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7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28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4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5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90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590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90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90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590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60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289" rIns="68385" bIns="34289" rtlCol="0" anchor="ctr"/>
          <a:lstStyle/>
          <a:p>
            <a:pPr algn="ctr" defTabSz="683590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289" rIns="68385" bIns="34289" rtlCol="0" anchor="ctr"/>
          <a:lstStyle/>
          <a:p>
            <a:pPr algn="ctr" defTabSz="683590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26" y="94402"/>
            <a:ext cx="933185" cy="242372"/>
          </a:xfrm>
          <a:prstGeom prst="rect">
            <a:avLst/>
          </a:prstGeom>
        </p:spPr>
        <p:txBody>
          <a:bodyPr wrap="none" lIns="68385" tIns="34289" rIns="68385" bIns="34289">
            <a:spAutoFit/>
          </a:bodyPr>
          <a:lstStyle/>
          <a:p>
            <a:pPr algn="r" defTabSz="683590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85" tIns="34289" rIns="68385" bIns="34289">
            <a:spAutoFit/>
          </a:bodyPr>
          <a:lstStyle/>
          <a:p>
            <a:pPr algn="r" defTabSz="683590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85" tIns="34289" rIns="68385" bIns="34289">
            <a:spAutoFit/>
          </a:bodyPr>
          <a:lstStyle/>
          <a:p>
            <a:pPr algn="r" defTabSz="683590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68359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30" indent="-170930" algn="l" defTabSz="6835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89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519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250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982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840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36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430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289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32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59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385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18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039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769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50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243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D947-C620-430B-913E-858530A278BF}" type="datetimeFigureOut">
              <a:rPr lang="es-PE" smtClean="0"/>
              <a:pPr/>
              <a:t>17/10/2017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8D7F-F1BC-48E6-8953-54F44FBB95B6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z="900" smtClean="0"/>
              <a:pPr/>
              <a:t>17/10/2017</a:t>
            </a:fld>
            <a:endParaRPr lang="es-PE" sz="900" dirty="0"/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z="900" smtClean="0"/>
              <a:pPr/>
              <a:t>‹Nº›</a:t>
            </a:fld>
            <a:endParaRPr lang="es-PE" sz="900" dirty="0"/>
          </a:p>
        </p:txBody>
      </p:sp>
      <p:sp>
        <p:nvSpPr>
          <p:cNvPr id="11" name="Rectángulo 10"/>
          <p:cNvSpPr/>
          <p:nvPr/>
        </p:nvSpPr>
        <p:spPr>
          <a:xfrm>
            <a:off x="84041" y="4781430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 dirty="0"/>
          </a:p>
        </p:txBody>
      </p:sp>
      <p:sp>
        <p:nvSpPr>
          <p:cNvPr id="12" name="Rectángulo 11"/>
          <p:cNvSpPr/>
          <p:nvPr/>
        </p:nvSpPr>
        <p:spPr>
          <a:xfrm>
            <a:off x="84041" y="70337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 dirty="0"/>
          </a:p>
        </p:txBody>
      </p:sp>
      <p:sp>
        <p:nvSpPr>
          <p:cNvPr id="13" name="Rectángulo 12"/>
          <p:cNvSpPr/>
          <p:nvPr/>
        </p:nvSpPr>
        <p:spPr>
          <a:xfrm>
            <a:off x="8100427" y="94400"/>
            <a:ext cx="9252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4996" y="4805493"/>
            <a:ext cx="10567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87187" y="348201"/>
            <a:ext cx="101822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788" dirty="0"/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12" tIns="34289" rIns="6831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757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2757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12" tIns="34289" rIns="6831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757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12" tIns="34289" rIns="6831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757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2757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12" tIns="34289" rIns="68312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12" tIns="34289" rIns="68312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609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2" tIns="34289" rIns="68312" bIns="34289" rtlCol="0" anchor="ctr"/>
          <a:lstStyle/>
          <a:p>
            <a:pPr algn="ctr" defTabSz="682757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2" tIns="34289" rIns="68312" bIns="34289" rtlCol="0" anchor="ctr"/>
          <a:lstStyle/>
          <a:p>
            <a:pPr algn="ctr" defTabSz="682757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75" y="94402"/>
            <a:ext cx="933185" cy="242372"/>
          </a:xfrm>
          <a:prstGeom prst="rect">
            <a:avLst/>
          </a:prstGeom>
        </p:spPr>
        <p:txBody>
          <a:bodyPr wrap="none" lIns="68312" tIns="34289" rIns="68312" bIns="34289">
            <a:spAutoFit/>
          </a:bodyPr>
          <a:lstStyle/>
          <a:p>
            <a:pPr algn="r" defTabSz="682757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12" tIns="34289" rIns="68312" bIns="34289">
            <a:spAutoFit/>
          </a:bodyPr>
          <a:lstStyle/>
          <a:p>
            <a:pPr algn="r" defTabSz="682757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12" tIns="34289" rIns="68312" bIns="34289">
            <a:spAutoFit/>
          </a:bodyPr>
          <a:lstStyle/>
          <a:p>
            <a:pPr algn="r" defTabSz="682757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275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34" indent="-170734" algn="l" defTabSz="68275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01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90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780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71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537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916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294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761" indent="-170734" algn="l" defTabSz="682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91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757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36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514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6981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270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9560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911" algn="l" defTabSz="6827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893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2893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893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893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2893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24" tIns="34289" rIns="68324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601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4" tIns="34289" rIns="68324" bIns="34289" rtlCol="0" anchor="ctr"/>
          <a:lstStyle/>
          <a:p>
            <a:pPr algn="ctr" defTabSz="682893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4" tIns="34289" rIns="68324" bIns="34289" rtlCol="0" anchor="ctr"/>
          <a:lstStyle/>
          <a:p>
            <a:pPr algn="ctr" defTabSz="682893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67" y="94402"/>
            <a:ext cx="933185" cy="242372"/>
          </a:xfrm>
          <a:prstGeom prst="rect">
            <a:avLst/>
          </a:prstGeom>
        </p:spPr>
        <p:txBody>
          <a:bodyPr wrap="none" lIns="68324" tIns="34289" rIns="68324" bIns="34289">
            <a:spAutoFit/>
          </a:bodyPr>
          <a:lstStyle/>
          <a:p>
            <a:pPr algn="r" defTabSz="682893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24" tIns="34289" rIns="68324" bIns="34289">
            <a:spAutoFit/>
          </a:bodyPr>
          <a:lstStyle/>
          <a:p>
            <a:pPr algn="r" defTabSz="682893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24" tIns="34289" rIns="68324" bIns="34289">
            <a:spAutoFit/>
          </a:bodyPr>
          <a:lstStyle/>
          <a:p>
            <a:pPr algn="r" defTabSz="682893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28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66" indent="-170766" algn="l" defTabSz="6828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97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658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020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383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913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360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806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337" indent="-170766" algn="l" defTabSz="6828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63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893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340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786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317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678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040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455" algn="l" defTabSz="6828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37" tIns="34289" rIns="6833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046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046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37" tIns="34289" rIns="6833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046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37" tIns="34289" rIns="6833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046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046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37" tIns="34289" rIns="68337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37" tIns="34289" rIns="68337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92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7" tIns="34289" rIns="68337" bIns="34289" rtlCol="0" anchor="ctr"/>
          <a:lstStyle/>
          <a:p>
            <a:pPr algn="ctr" defTabSz="683046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7" tIns="34289" rIns="68337" bIns="34289" rtlCol="0" anchor="ctr"/>
          <a:lstStyle/>
          <a:p>
            <a:pPr algn="ctr" defTabSz="683046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58" y="94402"/>
            <a:ext cx="933185" cy="242372"/>
          </a:xfrm>
          <a:prstGeom prst="rect">
            <a:avLst/>
          </a:prstGeom>
        </p:spPr>
        <p:txBody>
          <a:bodyPr wrap="none" lIns="68337" tIns="34289" rIns="68337" bIns="34289">
            <a:spAutoFit/>
          </a:bodyPr>
          <a:lstStyle/>
          <a:p>
            <a:pPr algn="r" defTabSz="683046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37" tIns="34289" rIns="68337" bIns="34289">
            <a:spAutoFit/>
          </a:bodyPr>
          <a:lstStyle/>
          <a:p>
            <a:pPr algn="r" defTabSz="683046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37" tIns="34289" rIns="68337" bIns="34289">
            <a:spAutoFit/>
          </a:bodyPr>
          <a:lstStyle/>
          <a:p>
            <a:pPr algn="r" defTabSz="683046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30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02" indent="-170802" algn="l" defTabSz="6830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05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847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290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734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336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860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382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985" indent="-170802" algn="l" defTabSz="6830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444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046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570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092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695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137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580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067" algn="l" defTabSz="6830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52" tIns="34289" rIns="6835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216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216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52" tIns="34289" rIns="6835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216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52" tIns="34289" rIns="6835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216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216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52" tIns="34289" rIns="68352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52" tIns="34289" rIns="68352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82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52" tIns="34289" rIns="68352" bIns="34289" rtlCol="0" anchor="ctr"/>
          <a:lstStyle/>
          <a:p>
            <a:pPr algn="ctr" defTabSz="683216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52" tIns="34289" rIns="68352" bIns="34289" rtlCol="0" anchor="ctr"/>
          <a:lstStyle/>
          <a:p>
            <a:pPr algn="ctr" defTabSz="683216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48" y="94402"/>
            <a:ext cx="933185" cy="242372"/>
          </a:xfrm>
          <a:prstGeom prst="rect">
            <a:avLst/>
          </a:prstGeom>
        </p:spPr>
        <p:txBody>
          <a:bodyPr wrap="none" lIns="68352" tIns="34289" rIns="68352" bIns="34289">
            <a:spAutoFit/>
          </a:bodyPr>
          <a:lstStyle/>
          <a:p>
            <a:pPr algn="r" defTabSz="683216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52" tIns="34289" rIns="68352" bIns="34289">
            <a:spAutoFit/>
          </a:bodyPr>
          <a:lstStyle/>
          <a:p>
            <a:pPr algn="r" defTabSz="683216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52" tIns="34289" rIns="68352" bIns="34289">
            <a:spAutoFit/>
          </a:bodyPr>
          <a:lstStyle/>
          <a:p>
            <a:pPr algn="r" defTabSz="683216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6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321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42" indent="-170842" algn="l" defTabSz="68321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525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57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590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124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806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415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022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705" indent="-170842" algn="l" defTabSz="6832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34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216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825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432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115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647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180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747" algn="l" defTabSz="6832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69" tIns="34289" rIns="6836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403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403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69" tIns="34289" rIns="6836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403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69" tIns="34289" rIns="6836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403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403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69" tIns="34289" rIns="68369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69" tIns="34289" rIns="68369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71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9" tIns="34289" rIns="68369" bIns="34289" rtlCol="0" anchor="ctr"/>
          <a:lstStyle/>
          <a:p>
            <a:pPr algn="ctr" defTabSz="683403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9" tIns="34289" rIns="68369" bIns="34289" rtlCol="0" anchor="ctr"/>
          <a:lstStyle/>
          <a:p>
            <a:pPr algn="ctr" defTabSz="683403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37" y="94402"/>
            <a:ext cx="933185" cy="242372"/>
          </a:xfrm>
          <a:prstGeom prst="rect">
            <a:avLst/>
          </a:prstGeom>
        </p:spPr>
        <p:txBody>
          <a:bodyPr wrap="none" lIns="68369" tIns="34289" rIns="68369" bIns="34289">
            <a:spAutoFit/>
          </a:bodyPr>
          <a:lstStyle/>
          <a:p>
            <a:pPr algn="r" defTabSz="683403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69" tIns="34289" rIns="68369" bIns="34289">
            <a:spAutoFit/>
          </a:bodyPr>
          <a:lstStyle/>
          <a:p>
            <a:pPr algn="r" defTabSz="683403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69" tIns="34289" rIns="68369" bIns="34289">
            <a:spAutoFit/>
          </a:bodyPr>
          <a:lstStyle/>
          <a:p>
            <a:pPr algn="r" defTabSz="683403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340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86" indent="-170886" algn="l" defTabSz="68340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57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288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920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553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323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025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726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497" indent="-170886" algn="l" defTabSz="6834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33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403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105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806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577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208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840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495" algn="l" defTabSz="6834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90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590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90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90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590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85" tIns="34289" rIns="68385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60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289" rIns="68385" bIns="34289" rtlCol="0" anchor="ctr"/>
          <a:lstStyle/>
          <a:p>
            <a:pPr algn="ctr" defTabSz="683590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5" tIns="34289" rIns="68385" bIns="34289" rtlCol="0" anchor="ctr"/>
          <a:lstStyle/>
          <a:p>
            <a:pPr algn="ctr" defTabSz="683590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26" y="94402"/>
            <a:ext cx="933185" cy="242372"/>
          </a:xfrm>
          <a:prstGeom prst="rect">
            <a:avLst/>
          </a:prstGeom>
        </p:spPr>
        <p:txBody>
          <a:bodyPr wrap="none" lIns="68385" tIns="34289" rIns="68385" bIns="34289">
            <a:spAutoFit/>
          </a:bodyPr>
          <a:lstStyle/>
          <a:p>
            <a:pPr algn="r" defTabSz="683590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385" tIns="34289" rIns="68385" bIns="34289">
            <a:spAutoFit/>
          </a:bodyPr>
          <a:lstStyle/>
          <a:p>
            <a:pPr algn="r" defTabSz="683590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385" tIns="34289" rIns="68385" bIns="34289">
            <a:spAutoFit/>
          </a:bodyPr>
          <a:lstStyle/>
          <a:p>
            <a:pPr algn="r" defTabSz="683590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359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30" indent="-170930" algn="l" defTabSz="68359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89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519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250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982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840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36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430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289" indent="-170930" algn="l" defTabSz="68359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32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59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385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18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039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769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500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243" algn="l" defTabSz="6835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02" tIns="34289" rIns="6840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777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777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02" tIns="34289" rIns="6840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777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02" tIns="34289" rIns="6840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777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3777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02" tIns="34289" rIns="68402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02" tIns="34289" rIns="68402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49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2" tIns="34289" rIns="68402" bIns="34289" rtlCol="0" anchor="ctr"/>
          <a:lstStyle/>
          <a:p>
            <a:pPr algn="ctr" defTabSz="683777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2" tIns="34289" rIns="68402" bIns="34289" rtlCol="0" anchor="ctr"/>
          <a:lstStyle/>
          <a:p>
            <a:pPr algn="ctr" defTabSz="683777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15" y="94402"/>
            <a:ext cx="933185" cy="242372"/>
          </a:xfrm>
          <a:prstGeom prst="rect">
            <a:avLst/>
          </a:prstGeom>
        </p:spPr>
        <p:txBody>
          <a:bodyPr wrap="none" lIns="68402" tIns="34289" rIns="68402" bIns="34289">
            <a:spAutoFit/>
          </a:bodyPr>
          <a:lstStyle/>
          <a:p>
            <a:pPr algn="r" defTabSz="683777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402" tIns="34289" rIns="68402" bIns="34289">
            <a:spAutoFit/>
          </a:bodyPr>
          <a:lstStyle/>
          <a:p>
            <a:pPr algn="r" defTabSz="683777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402" tIns="34289" rIns="68402" bIns="34289">
            <a:spAutoFit/>
          </a:bodyPr>
          <a:lstStyle/>
          <a:p>
            <a:pPr algn="r" defTabSz="683777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37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74" indent="-170974" algn="l" defTabSz="6837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21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50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580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411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357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46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34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81" indent="-170974" algn="l" defTabSz="683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31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777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66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54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501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30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160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991" algn="l" defTabSz="683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15"/>
            <a:fld id="{BF26D947-C620-430B-913E-858530A278B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015"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15"/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15"/>
            <a:fld id="{2B9C8D7F-F1BC-48E6-8953-54F44FBB95B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4015"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0BCD32-33CA-4927-931A-4C0E50B1DBD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3" tIns="34289" rIns="68423" bIns="34289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97DE08-AED2-4A19-BA0F-CEB07ECA68B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040" y="4781535"/>
            <a:ext cx="8981778" cy="271849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3" tIns="34289" rIns="68423" bIns="34289" rtlCol="0" anchor="ctr"/>
          <a:lstStyle/>
          <a:p>
            <a:pPr algn="ctr" defTabSz="684015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40" y="70376"/>
            <a:ext cx="8981778" cy="271849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3" tIns="34289" rIns="68423" bIns="34289" rtlCol="0" anchor="ctr"/>
          <a:lstStyle/>
          <a:p>
            <a:pPr algn="ctr" defTabSz="684015"/>
            <a:endParaRPr lang="es-PE" sz="1400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92601" y="94402"/>
            <a:ext cx="933185" cy="242372"/>
          </a:xfrm>
          <a:prstGeom prst="rect">
            <a:avLst/>
          </a:prstGeom>
        </p:spPr>
        <p:txBody>
          <a:bodyPr wrap="none" lIns="68423" tIns="34289" rIns="68423" bIns="34289">
            <a:spAutoFit/>
          </a:bodyPr>
          <a:lstStyle/>
          <a:p>
            <a:pPr algn="r" defTabSz="684015"/>
            <a:r>
              <a:rPr lang="es-PE" sz="1100" b="1" dirty="0">
                <a:solidFill>
                  <a:prstClr val="white"/>
                </a:solidFill>
              </a:rPr>
              <a:t>PERÚ LIMPIO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70303" y="4805494"/>
            <a:ext cx="1061394" cy="242372"/>
          </a:xfrm>
          <a:prstGeom prst="rect">
            <a:avLst/>
          </a:prstGeom>
        </p:spPr>
        <p:txBody>
          <a:bodyPr wrap="none" lIns="68423" tIns="34289" rIns="68423" bIns="34289">
            <a:spAutoFit/>
          </a:bodyPr>
          <a:lstStyle/>
          <a:p>
            <a:pPr algn="r" defTabSz="684015"/>
            <a:r>
              <a:rPr lang="es-PE" sz="1100" b="1" dirty="0">
                <a:solidFill>
                  <a:prstClr val="white"/>
                </a:solidFill>
              </a:rPr>
              <a:t>PERÚ NATURAL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94086" y="348201"/>
            <a:ext cx="1011332" cy="196206"/>
          </a:xfrm>
          <a:prstGeom prst="rect">
            <a:avLst/>
          </a:prstGeom>
        </p:spPr>
        <p:txBody>
          <a:bodyPr wrap="none" lIns="68423" tIns="34289" rIns="68423" bIns="34289">
            <a:spAutoFit/>
          </a:bodyPr>
          <a:lstStyle/>
          <a:p>
            <a:pPr algn="r" defTabSz="684015"/>
            <a:r>
              <a:rPr lang="es-PE" sz="800" dirty="0">
                <a:solidFill>
                  <a:prstClr val="black"/>
                </a:solidFill>
              </a:rPr>
              <a:t>www.minam.gob.pe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436463"/>
            <a:ext cx="2158304" cy="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40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0" indent="-171030" algn="l" defTabSz="6840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9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44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00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957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015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023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030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089" indent="-171030" algn="l" defTabSz="6840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57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15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23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30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89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44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000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957" algn="l" defTabSz="6840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0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0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4246043"/>
            <a:ext cx="5829300" cy="618767"/>
          </a:xfrm>
        </p:spPr>
        <p:txBody>
          <a:bodyPr>
            <a:normAutofit fontScale="90000"/>
          </a:bodyPr>
          <a:lstStyle/>
          <a:p>
            <a:br>
              <a:rPr lang="es-PE" b="1" dirty="0">
                <a:latin typeface="+mn-lt"/>
                <a:cs typeface="Arial" pitchFamily="34" charset="0"/>
              </a:rPr>
            </a:br>
            <a:endParaRPr lang="es-PE" dirty="0">
              <a:latin typeface="+mn-lt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6398" y="1276351"/>
            <a:ext cx="6156684" cy="151021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es-PE" altLang="es-PE" sz="2700" b="1" dirty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Políticas de gestión vinculadas a la actividad ladrillera en el Perú</a:t>
            </a:r>
            <a:endParaRPr lang="es-P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005041" y="3975907"/>
            <a:ext cx="5346594" cy="724826"/>
          </a:xfrm>
          <a:prstGeom prst="rect">
            <a:avLst/>
          </a:prstGeom>
        </p:spPr>
        <p:txBody>
          <a:bodyPr vert="horz" lIns="68421" tIns="34289" rIns="68421" bIns="34289" rtlCol="0">
            <a:normAutofit/>
          </a:bodyPr>
          <a:lstStyle/>
          <a:p>
            <a:pPr marL="256538" indent="-256538" algn="ctr" defTabSz="683998">
              <a:spcBef>
                <a:spcPct val="0"/>
              </a:spcBef>
              <a:defRPr/>
            </a:pPr>
            <a:r>
              <a:rPr lang="es-PE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56538" indent="-256538" algn="ctr" defTabSz="683998">
              <a:spcBef>
                <a:spcPct val="0"/>
              </a:spcBef>
              <a:defRPr/>
            </a:pPr>
            <a:r>
              <a:rPr lang="es-PE" b="1" dirty="0">
                <a:solidFill>
                  <a:prstClr val="black"/>
                </a:solidFill>
                <a:cs typeface="Arial" pitchFamily="34" charset="0"/>
              </a:rPr>
              <a:t>Jalisco, 17 de agosto de 2017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77861" y="2927840"/>
            <a:ext cx="5673791" cy="715578"/>
          </a:xfrm>
          <a:prstGeom prst="rect">
            <a:avLst/>
          </a:prstGeom>
          <a:noFill/>
        </p:spPr>
        <p:txBody>
          <a:bodyPr wrap="square" lIns="68421" tIns="34289" rIns="68421" bIns="34289" rtlCol="0">
            <a:spAutoFit/>
          </a:bodyPr>
          <a:lstStyle/>
          <a:p>
            <a:pPr algn="ctr" defTabSz="683998"/>
            <a:r>
              <a:rPr lang="es-PE" sz="2100" b="1" dirty="0">
                <a:solidFill>
                  <a:prstClr val="black"/>
                </a:solidFill>
                <a:cs typeface="Arial" panose="020B0604020202020204" pitchFamily="34" charset="0"/>
              </a:rPr>
              <a:t>Sheila Verónica Zacarías Ríos</a:t>
            </a:r>
          </a:p>
          <a:p>
            <a:pPr algn="ctr" defTabSz="683998"/>
            <a:r>
              <a:rPr lang="es-PE" sz="2100" b="1" dirty="0">
                <a:solidFill>
                  <a:prstClr val="black"/>
                </a:solidFill>
                <a:cs typeface="Arial" panose="020B0604020202020204" pitchFamily="34" charset="0"/>
              </a:rPr>
              <a:t>Dirección General de Calidad Ambiental</a:t>
            </a:r>
          </a:p>
        </p:txBody>
      </p:sp>
    </p:spTree>
    <p:extLst>
      <p:ext uri="{BB962C8B-B14F-4D97-AF65-F5344CB8AC3E}">
        <p14:creationId xmlns:p14="http://schemas.microsoft.com/office/powerpoint/2010/main" val="34151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1C93D5-6C20-4670-AB4B-57D950892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2663825"/>
            <a:ext cx="2984679" cy="24796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8770B6-AF5D-4765-A76E-405DEAE3F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27" y="15874"/>
            <a:ext cx="3211631" cy="51276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43E58CB-E912-45E5-966A-E2F41BA22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2" y="6610350"/>
            <a:ext cx="4876800" cy="36576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B5DDD13-994D-42C5-B28C-F414D11ED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7" y="2921"/>
            <a:ext cx="2987353" cy="247967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0BA5764-D40A-48D0-9D4B-7FD4E05A5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36576"/>
            <a:ext cx="2987727" cy="27004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9C51D5E-3E7E-448D-B2D2-443AE6654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7" y="2482595"/>
            <a:ext cx="2987354" cy="26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43E58CB-E912-45E5-966A-E2F41BA22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2" y="6610350"/>
            <a:ext cx="4876800" cy="3657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4D04D4-71B8-4A2C-8592-69104FCEC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3429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68CF8B-F14C-49A3-B299-C0BDAF415A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1" b="-1"/>
          <a:stretch/>
        </p:blipFill>
        <p:spPr>
          <a:xfrm>
            <a:off x="5638800" y="0"/>
            <a:ext cx="3505200" cy="2571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C943C4-CC3E-4F99-9F49-6AB038406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71750"/>
            <a:ext cx="3502152" cy="25717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3EEAA01-5A7E-4B51-90DC-A4906A6F6597}"/>
              </a:ext>
            </a:extLst>
          </p:cNvPr>
          <p:cNvSpPr/>
          <p:nvPr/>
        </p:nvSpPr>
        <p:spPr>
          <a:xfrm>
            <a:off x="3429000" y="0"/>
            <a:ext cx="22098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Artesanal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Vs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Industrial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¿LMP de </a:t>
            </a:r>
            <a:r>
              <a:rPr lang="en-US" b="1" dirty="0" err="1">
                <a:solidFill>
                  <a:schemeClr val="tx1"/>
                </a:solidFill>
              </a:rPr>
              <a:t>emisiones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947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05000" y="514350"/>
            <a:ext cx="6934200" cy="461453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pPr algn="r"/>
            <a:r>
              <a:rPr lang="es-ES" sz="2400" b="1" dirty="0">
                <a:solidFill>
                  <a:prstClr val="black"/>
                </a:solidFill>
              </a:rPr>
              <a:t>Elaboración de LMP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43070473"/>
              </p:ext>
            </p:extLst>
          </p:nvPr>
        </p:nvGraphicFramePr>
        <p:xfrm>
          <a:off x="1600200" y="7450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977217" y="2201733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Analizar información </a:t>
            </a:r>
          </a:p>
        </p:txBody>
      </p:sp>
      <p:sp>
        <p:nvSpPr>
          <p:cNvPr id="16" name="15 Flecha doblada hacia arriba"/>
          <p:cNvSpPr/>
          <p:nvPr/>
        </p:nvSpPr>
        <p:spPr>
          <a:xfrm>
            <a:off x="3448050" y="2988225"/>
            <a:ext cx="990600" cy="533400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oblada hacia arriba"/>
          <p:cNvSpPr/>
          <p:nvPr/>
        </p:nvSpPr>
        <p:spPr>
          <a:xfrm>
            <a:off x="5384800" y="2634282"/>
            <a:ext cx="990600" cy="533400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346200" y="222253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21 Elipse"/>
          <p:cNvSpPr/>
          <p:nvPr/>
        </p:nvSpPr>
        <p:spPr>
          <a:xfrm>
            <a:off x="3621983" y="173497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22 Elipse"/>
          <p:cNvSpPr/>
          <p:nvPr/>
        </p:nvSpPr>
        <p:spPr>
          <a:xfrm>
            <a:off x="5715000" y="125205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3" y="3200974"/>
            <a:ext cx="719667" cy="60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638300" y="2001678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“Punto clave”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2000" y="3867149"/>
            <a:ext cx="3505200" cy="830997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200" dirty="0"/>
              <a:t>Instrumentos de Gestión Ambiental (IGA)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/>
              <a:t>Reportes de monitoreo de administrados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/>
              <a:t>Reportes e informes de OEFA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/>
              <a:t>Información del sector competente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014867" y="1054844"/>
            <a:ext cx="2331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Proceso secuencial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4753"/>
            <a:ext cx="333375" cy="3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4267200" y="3890486"/>
            <a:ext cx="4696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análisis de esta información permite fijar </a:t>
            </a:r>
          </a:p>
          <a:p>
            <a:pPr algn="ctr"/>
            <a:r>
              <a:rPr lang="es-ES" dirty="0"/>
              <a:t>el </a:t>
            </a:r>
            <a:r>
              <a:rPr lang="es-ES" sz="2400" dirty="0"/>
              <a:t>“</a:t>
            </a:r>
            <a:r>
              <a:rPr lang="es-ES" sz="2400" b="1" dirty="0"/>
              <a:t>plazo de adecuación</a:t>
            </a:r>
            <a:r>
              <a:rPr lang="es-ES" sz="2400" dirty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06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86F771-B846-4E47-801D-2C2164C4AA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3200400" cy="1981200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F1F3BC-F860-45B0-82D1-60A3A2F72C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16" y="823722"/>
            <a:ext cx="3224784" cy="1976628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777175-0434-4C80-BEB9-3A8448F75E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0350"/>
            <a:ext cx="3200400" cy="1981200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6BB9D8-8080-4B41-8CFC-E77246D15A2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16" y="2800350"/>
            <a:ext cx="3224784" cy="1981200"/>
          </a:xfrm>
          <a:prstGeom prst="rect">
            <a:avLst/>
          </a:prstGeom>
          <a:noFill/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11D85819-19A9-492C-8C0D-37408D58651E}"/>
              </a:ext>
            </a:extLst>
          </p:cNvPr>
          <p:cNvSpPr txBox="1"/>
          <p:nvPr/>
        </p:nvSpPr>
        <p:spPr>
          <a:xfrm>
            <a:off x="2325485" y="408100"/>
            <a:ext cx="6589915" cy="399897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r>
              <a:rPr lang="es-ES" sz="2000" b="1" dirty="0"/>
              <a:t>Tipos de combustible usados en la industria ladrillera Perú</a:t>
            </a:r>
          </a:p>
        </p:txBody>
      </p:sp>
    </p:spTree>
    <p:extLst>
      <p:ext uri="{BB962C8B-B14F-4D97-AF65-F5344CB8AC3E}">
        <p14:creationId xmlns:p14="http://schemas.microsoft.com/office/powerpoint/2010/main" val="130101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B135536-93A7-44BF-A40D-DAADA5759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9166" r="51518" b="23007"/>
          <a:stretch/>
        </p:blipFill>
        <p:spPr bwMode="auto">
          <a:xfrm>
            <a:off x="3902113" y="438150"/>
            <a:ext cx="3717887" cy="42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>
            <a:extLst>
              <a:ext uri="{FF2B5EF4-FFF2-40B4-BE49-F238E27FC236}">
                <a16:creationId xmlns:a16="http://schemas.microsoft.com/office/drawing/2014/main" id="{DE1A51AD-1F57-4AC1-8B7C-49A27E8C11B7}"/>
              </a:ext>
            </a:extLst>
          </p:cNvPr>
          <p:cNvSpPr txBox="1"/>
          <p:nvPr/>
        </p:nvSpPr>
        <p:spPr>
          <a:xfrm>
            <a:off x="13681" y="196215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DECRETO SUPREMO N° 006-2015-MINAM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C95EE62-984F-4412-BB4F-43287DE0012C}"/>
              </a:ext>
            </a:extLst>
          </p:cNvPr>
          <p:cNvSpPr/>
          <p:nvPr/>
        </p:nvSpPr>
        <p:spPr>
          <a:xfrm>
            <a:off x="2667000" y="3028950"/>
            <a:ext cx="123511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CAB266-6D51-4313-A8F4-85CD53A5F89D}"/>
              </a:ext>
            </a:extLst>
          </p:cNvPr>
          <p:cNvSpPr txBox="1"/>
          <p:nvPr/>
        </p:nvSpPr>
        <p:spPr>
          <a:xfrm>
            <a:off x="263929" y="2820084"/>
            <a:ext cx="24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Competencia</a:t>
            </a:r>
            <a:r>
              <a:rPr lang="en-US" dirty="0"/>
              <a:t> de </a:t>
            </a:r>
            <a:r>
              <a:rPr lang="en-US" dirty="0" err="1"/>
              <a:t>certificación</a:t>
            </a:r>
            <a:r>
              <a:rPr lang="en-US" dirty="0"/>
              <a:t> </a:t>
            </a:r>
            <a:r>
              <a:rPr lang="en-US" dirty="0" err="1"/>
              <a:t>ladrilleras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2EBD56-F679-4846-AC85-C9A9227E5937}"/>
              </a:ext>
            </a:extLst>
          </p:cNvPr>
          <p:cNvSpPr/>
          <p:nvPr/>
        </p:nvSpPr>
        <p:spPr>
          <a:xfrm>
            <a:off x="5257800" y="302895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C82644A1-DA04-4C55-AA77-B6AD17A6C156}"/>
              </a:ext>
            </a:extLst>
          </p:cNvPr>
          <p:cNvSpPr txBox="1"/>
          <p:nvPr/>
        </p:nvSpPr>
        <p:spPr>
          <a:xfrm>
            <a:off x="2325485" y="514350"/>
            <a:ext cx="6589915" cy="399897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r>
              <a:rPr lang="es-ES" sz="2000" b="1" dirty="0"/>
              <a:t>Retos a futuro: Estado actual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21348-334B-4C41-8859-AD874C9F94E6}"/>
              </a:ext>
            </a:extLst>
          </p:cNvPr>
          <p:cNvSpPr txBox="1"/>
          <p:nvPr/>
        </p:nvSpPr>
        <p:spPr>
          <a:xfrm>
            <a:off x="457200" y="1428750"/>
            <a:ext cx="8229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E" dirty="0"/>
              <a:t>Guía de Buenas Prácticas para ladrilleras artesanales – PRODUCE 2010.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b="1" dirty="0"/>
              <a:t>Propuesta de Límites Máximos Permisibles de emisiones atmosféricas para fabricación de ladrillos – 2010 a la fecha.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Reglamento de Gestión Ambiental para la Industria Manufacturera y Comercio Interno – 2015. Plazo de adecuación 3 años.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Publicación del proyecto de decreto supremo que aprueba el reglamento de fiscalización y sanción de las actividades de la industria manufacturera, comercio interno y </a:t>
            </a:r>
            <a:r>
              <a:rPr lang="es-ES" dirty="0" err="1"/>
              <a:t>Mipyme</a:t>
            </a:r>
            <a:r>
              <a:rPr lang="es-E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Ley de Gestión Integral de Residuos Sólidos, 2016. Facilita el a</a:t>
            </a:r>
            <a:r>
              <a:rPr lang="es-PE" dirty="0" err="1"/>
              <a:t>provechamiento</a:t>
            </a:r>
            <a:r>
              <a:rPr lang="es-PE" dirty="0"/>
              <a:t> de material de descarte proveniente de actividades productivas.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PE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0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0AF522-82DE-4A83-A2FA-94E948E7789A}"/>
              </a:ext>
            </a:extLst>
          </p:cNvPr>
          <p:cNvSpPr/>
          <p:nvPr/>
        </p:nvSpPr>
        <p:spPr>
          <a:xfrm>
            <a:off x="609600" y="142875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E" dirty="0"/>
              <a:t>PRODUCE para certificar instrumentos de ladrilleras industriales hace uso de valores de referencia respecto a emisiones: LMP de la Normativa Venezolana y del Banco Mundial.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/>
              <a:t>Los LMP a proponer deben considerar la estratificación en las actividades de producción de ladrillos, ello en base a los volúmenes y continuidad de la producción.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/>
              <a:t>Fiscalizar el cumplimiento del periodo de adecuación otorgado por PRODUCE, con la finalidad de reducir la informalidad existente (aproximadamente 89,02%).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/>
              <a:t>Compilación de información que permita sustentar una propuesta de LMP.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6B2C3CD1-1B98-452C-A940-DA50A56868AA}"/>
              </a:ext>
            </a:extLst>
          </p:cNvPr>
          <p:cNvSpPr txBox="1"/>
          <p:nvPr/>
        </p:nvSpPr>
        <p:spPr>
          <a:xfrm>
            <a:off x="2325485" y="514350"/>
            <a:ext cx="6589915" cy="399897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r>
              <a:rPr lang="es-ES" sz="2000" b="1" dirty="0"/>
              <a:t>Retos a futuro: Estratificación y gradualidad</a:t>
            </a:r>
          </a:p>
        </p:txBody>
      </p:sp>
    </p:spTree>
    <p:extLst>
      <p:ext uri="{BB962C8B-B14F-4D97-AF65-F5344CB8AC3E}">
        <p14:creationId xmlns:p14="http://schemas.microsoft.com/office/powerpoint/2010/main" val="175566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8775" y="2101600"/>
            <a:ext cx="138545" cy="5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23" tIns="34289" rIns="68423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4015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MX" altLang="es-MX" sz="1400" dirty="0">
                <a:latin typeface="Arial" panose="020B0604020202020204" pitchFamily="34" charset="0"/>
              </a:rPr>
            </a:br>
            <a:endParaRPr lang="es-MX" altLang="es-MX" sz="1400" dirty="0">
              <a:latin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9557" y="2405696"/>
            <a:ext cx="6156683" cy="684801"/>
          </a:xfrm>
          <a:prstGeom prst="rect">
            <a:avLst/>
          </a:prstGeom>
          <a:noFill/>
        </p:spPr>
        <p:txBody>
          <a:bodyPr wrap="square" lIns="68423" tIns="34289" rIns="68423" bIns="34289" rtlCol="0">
            <a:spAutoFit/>
          </a:bodyPr>
          <a:lstStyle/>
          <a:p>
            <a:pPr algn="ctr"/>
            <a:r>
              <a:rPr lang="es-PE" sz="4000" b="1" dirty="0">
                <a:solidFill>
                  <a:prstClr val="black"/>
                </a:solidFill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7237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638800" y="438155"/>
            <a:ext cx="3276600" cy="527443"/>
          </a:xfrm>
        </p:spPr>
        <p:txBody>
          <a:bodyPr/>
          <a:lstStyle/>
          <a:p>
            <a:pPr algn="ctr"/>
            <a:r>
              <a:rPr lang="es-PE" sz="2400" b="1" dirty="0"/>
              <a:t>Contenido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3400" y="1733550"/>
            <a:ext cx="7543800" cy="1846447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pPr marL="341957" indent="-341957">
              <a:buAutoNum type="arabicPeriod"/>
            </a:pPr>
            <a:endParaRPr lang="es-ES" dirty="0"/>
          </a:p>
          <a:p>
            <a:pPr marL="341957" indent="-341957">
              <a:buAutoNum type="arabicPeriod"/>
            </a:pPr>
            <a:r>
              <a:rPr lang="es-ES" sz="2400" dirty="0"/>
              <a:t>Líneas de acción del Ministerio del Ambiente</a:t>
            </a:r>
          </a:p>
          <a:p>
            <a:pPr marL="341957" indent="-341957">
              <a:buAutoNum type="arabicPeriod"/>
            </a:pPr>
            <a:r>
              <a:rPr lang="es-ES" sz="2400" dirty="0"/>
              <a:t>La transferencia de funciones PRODUCE-OEFA</a:t>
            </a:r>
          </a:p>
          <a:p>
            <a:pPr marL="341957" indent="-341957">
              <a:buAutoNum type="arabicPeriod"/>
            </a:pPr>
            <a:r>
              <a:rPr lang="es-ES" sz="2400" dirty="0"/>
              <a:t>Los Límites máximos permisibles de emisiones</a:t>
            </a:r>
          </a:p>
          <a:p>
            <a:pPr marL="341957" indent="-341957">
              <a:buAutoNum type="arabicPeriod"/>
            </a:pPr>
            <a:r>
              <a:rPr lang="es-ES" sz="2400" dirty="0"/>
              <a:t>Retos a futuro</a:t>
            </a:r>
          </a:p>
        </p:txBody>
      </p:sp>
    </p:spTree>
    <p:extLst>
      <p:ext uri="{BB962C8B-B14F-4D97-AF65-F5344CB8AC3E}">
        <p14:creationId xmlns:p14="http://schemas.microsoft.com/office/powerpoint/2010/main" val="423461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3500" y="438150"/>
            <a:ext cx="2832100" cy="537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3124200" y="454468"/>
            <a:ext cx="4800600" cy="399897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pPr algn="r"/>
            <a:r>
              <a:rPr lang="es-ES" sz="2000" b="1" dirty="0">
                <a:solidFill>
                  <a:prstClr val="black"/>
                </a:solidFill>
              </a:rPr>
              <a:t>Líneas prioritarias DGCA</a:t>
            </a:r>
          </a:p>
        </p:txBody>
      </p:sp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23771"/>
              </p:ext>
            </p:extLst>
          </p:nvPr>
        </p:nvGraphicFramePr>
        <p:xfrm>
          <a:off x="132503" y="875601"/>
          <a:ext cx="3976063" cy="3840480"/>
        </p:xfrm>
        <a:graphic>
          <a:graphicData uri="http://schemas.openxmlformats.org/drawingml/2006/table">
            <a:tbl>
              <a:tblPr firstRow="1" bandRow="1"/>
              <a:tblGrid>
                <a:gridCol w="370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dirty="0">
                          <a:solidFill>
                            <a:schemeClr val="tx1"/>
                          </a:solidFill>
                        </a:rPr>
                        <a:t>Aprovechamiento de la diversidad biológica 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97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Crecimiento verde y adaptación al Cambio Climático 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997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Gestión marino-costera </a:t>
                      </a:r>
                      <a:endParaRPr lang="es-P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941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Prevención de la contaminación y ecoeficiencia 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9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Gestión de Residuos Sólidos 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97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Institucionalidad ambiental </a:t>
                      </a:r>
                      <a:endParaRPr lang="es-PE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9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941">
                <a:tc rowSpan="2"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Medios de Implementación de la Política Ambiental</a:t>
                      </a: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997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1732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359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5385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6718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0903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0769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392500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34243" algn="l" defTabSz="68359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3" name="3 CuadroTexto"/>
          <p:cNvSpPr txBox="1"/>
          <p:nvPr/>
        </p:nvSpPr>
        <p:spPr>
          <a:xfrm>
            <a:off x="215899" y="408100"/>
            <a:ext cx="3999115" cy="399897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r>
              <a:rPr lang="es-ES" sz="2000" b="1" dirty="0"/>
              <a:t>Líneas de Acción MINAM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3894339" y="836090"/>
            <a:ext cx="320676" cy="37456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4185054" y="941790"/>
            <a:ext cx="2057400" cy="8342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Desarrollar instrumentos para asegurar la calidad ambiental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185054" y="3638548"/>
            <a:ext cx="2047001" cy="829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Desarrollar instrumentos para la gestión de la ecoeficiencia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4182734" y="1771227"/>
            <a:ext cx="2049321" cy="836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Impulsar la remediación ambiental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4185930" y="2605464"/>
            <a:ext cx="2046125" cy="1033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Promover la 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mejora de la calidad ambiental y el uso de tecnologías limpias</a:t>
            </a:r>
          </a:p>
        </p:txBody>
      </p:sp>
      <p:pic>
        <p:nvPicPr>
          <p:cNvPr id="50" name="2 Imagen"/>
          <p:cNvPicPr/>
          <p:nvPr/>
        </p:nvPicPr>
        <p:blipFill rotWithShape="1">
          <a:blip r:embed="rId3"/>
          <a:srcRect l="33802" t="9890" r="23598" b="9479"/>
          <a:stretch/>
        </p:blipFill>
        <p:spPr>
          <a:xfrm>
            <a:off x="6724968" y="1179394"/>
            <a:ext cx="2114232" cy="308114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8391105" y="1179394"/>
            <a:ext cx="448095" cy="76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Flecha curvada hacia la izquierda 53"/>
          <p:cNvSpPr/>
          <p:nvPr/>
        </p:nvSpPr>
        <p:spPr>
          <a:xfrm>
            <a:off x="6242453" y="2426026"/>
            <a:ext cx="428353" cy="51180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6" name="Flecha curvada hacia la izquierda 55"/>
          <p:cNvSpPr/>
          <p:nvPr/>
        </p:nvSpPr>
        <p:spPr>
          <a:xfrm>
            <a:off x="6232055" y="3343845"/>
            <a:ext cx="428353" cy="52454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7" name="Flecha curvada hacia la izquierda 56"/>
          <p:cNvSpPr/>
          <p:nvPr/>
        </p:nvSpPr>
        <p:spPr>
          <a:xfrm>
            <a:off x="6242454" y="1517994"/>
            <a:ext cx="428353" cy="52035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2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1048 Rectángulo redondeado"/>
          <p:cNvSpPr/>
          <p:nvPr/>
        </p:nvSpPr>
        <p:spPr>
          <a:xfrm>
            <a:off x="5410200" y="1417074"/>
            <a:ext cx="3429000" cy="104091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30" tIns="45615" rIns="91230" bIns="45615"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45440" y="2311328"/>
            <a:ext cx="2169160" cy="8203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30" tIns="45615" rIns="91230" bIns="45615"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</a:rPr>
              <a:t>Dirección </a:t>
            </a:r>
          </a:p>
          <a:p>
            <a:pPr algn="ctr"/>
            <a:r>
              <a:rPr lang="es-ES" sz="1600" b="1" dirty="0">
                <a:solidFill>
                  <a:prstClr val="black"/>
                </a:solidFill>
              </a:rPr>
              <a:t>General de Calidad Ambiental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40812" y="526676"/>
            <a:ext cx="4800600" cy="461665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pPr algn="r"/>
            <a:r>
              <a:rPr lang="es-ES" sz="2400" b="1" dirty="0">
                <a:solidFill>
                  <a:prstClr val="black"/>
                </a:solidFill>
              </a:rPr>
              <a:t>Funciones de la DGCA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572000" y="3767660"/>
            <a:ext cx="0" cy="24645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3177540" y="1517750"/>
            <a:ext cx="1981200" cy="92498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30" tIns="45615" rIns="91230" bIns="45615" rtlCol="0" anchor="ctr"/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Dirección de Calidad Ambiental y Ecoeficiencia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188228" y="3131670"/>
            <a:ext cx="1960033" cy="92498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30" tIns="45615" rIns="91230" bIns="45615" rtlCol="0" anchor="ctr"/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Dirección de Control de la Contaminación y</a:t>
            </a:r>
          </a:p>
          <a:p>
            <a:pPr algn="ctr"/>
            <a:r>
              <a:rPr lang="es-ES" sz="1400" b="1" dirty="0">
                <a:solidFill>
                  <a:prstClr val="black"/>
                </a:solidFill>
              </a:rPr>
              <a:t>Sustancias Químicas </a:t>
            </a:r>
          </a:p>
        </p:txBody>
      </p:sp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cxnSp>
        <p:nvCxnSpPr>
          <p:cNvPr id="1028" name="1027 Conector recto"/>
          <p:cNvCxnSpPr>
            <a:stCxn id="3" idx="3"/>
          </p:cNvCxnSpPr>
          <p:nvPr/>
        </p:nvCxnSpPr>
        <p:spPr>
          <a:xfrm flipV="1">
            <a:off x="2514600" y="2721506"/>
            <a:ext cx="304800" cy="1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1031 Conector recto"/>
          <p:cNvCxnSpPr/>
          <p:nvPr/>
        </p:nvCxnSpPr>
        <p:spPr>
          <a:xfrm>
            <a:off x="2819400" y="1980139"/>
            <a:ext cx="0" cy="1607888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5" name="1034 Conector recto"/>
          <p:cNvCxnSpPr/>
          <p:nvPr/>
        </p:nvCxnSpPr>
        <p:spPr>
          <a:xfrm>
            <a:off x="2819400" y="1986490"/>
            <a:ext cx="35814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1037 Conector recto"/>
          <p:cNvCxnSpPr/>
          <p:nvPr/>
        </p:nvCxnSpPr>
        <p:spPr>
          <a:xfrm>
            <a:off x="2819400" y="3588025"/>
            <a:ext cx="35814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1043 Conector recto"/>
          <p:cNvCxnSpPr>
            <a:stCxn id="12" idx="3"/>
          </p:cNvCxnSpPr>
          <p:nvPr/>
        </p:nvCxnSpPr>
        <p:spPr>
          <a:xfrm>
            <a:off x="5158740" y="1980137"/>
            <a:ext cx="25146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489951" y="1494000"/>
            <a:ext cx="3224444" cy="1153950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Elaborar ECA y LMP</a:t>
            </a:r>
          </a:p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Conducir procesos DEA</a:t>
            </a:r>
          </a:p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Promover la </a:t>
            </a:r>
            <a:r>
              <a:rPr lang="es-ES" sz="1100" dirty="0" err="1">
                <a:solidFill>
                  <a:prstClr val="black"/>
                </a:solidFill>
              </a:rPr>
              <a:t>ecoeficiencia</a:t>
            </a:r>
            <a:endParaRPr lang="es-ES" sz="1100" dirty="0">
              <a:solidFill>
                <a:prstClr val="black"/>
              </a:solidFill>
            </a:endParaRPr>
          </a:p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Elaborar instrumentos de planificación y prevención riesgos ambientales.</a:t>
            </a:r>
          </a:p>
          <a:p>
            <a:pPr algn="just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61" y="1105953"/>
            <a:ext cx="309561" cy="2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5" name="1054 CuadroTexto"/>
          <p:cNvSpPr txBox="1"/>
          <p:nvPr/>
        </p:nvSpPr>
        <p:spPr>
          <a:xfrm>
            <a:off x="5753100" y="1047750"/>
            <a:ext cx="2743200" cy="311621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r>
              <a:rPr lang="es-ES" sz="1400" b="1" dirty="0">
                <a:solidFill>
                  <a:prstClr val="black"/>
                </a:solidFill>
              </a:rPr>
              <a:t>Funciones específicas:</a:t>
            </a:r>
          </a:p>
        </p:txBody>
      </p:sp>
      <p:cxnSp>
        <p:nvCxnSpPr>
          <p:cNvPr id="67" name="66 Conector recto"/>
          <p:cNvCxnSpPr>
            <a:stCxn id="13" idx="3"/>
          </p:cNvCxnSpPr>
          <p:nvPr/>
        </p:nvCxnSpPr>
        <p:spPr>
          <a:xfrm>
            <a:off x="5148156" y="3594159"/>
            <a:ext cx="239184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5407057" y="3057500"/>
            <a:ext cx="3426977" cy="149581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30" tIns="45615" rIns="91230" bIns="45615"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06" y="2704251"/>
            <a:ext cx="309561" cy="2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69 CuadroTexto"/>
          <p:cNvSpPr txBox="1"/>
          <p:nvPr/>
        </p:nvSpPr>
        <p:spPr>
          <a:xfrm>
            <a:off x="5852565" y="2703177"/>
            <a:ext cx="2743200" cy="311621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r>
              <a:rPr lang="es-ES" sz="1400" b="1" dirty="0">
                <a:solidFill>
                  <a:prstClr val="black"/>
                </a:solidFill>
              </a:rPr>
              <a:t>Funciones específicas: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5499100" y="3083549"/>
            <a:ext cx="3187700" cy="1661781"/>
          </a:xfrm>
          <a:prstGeom prst="rect">
            <a:avLst/>
          </a:prstGeom>
          <a:noFill/>
        </p:spPr>
        <p:txBody>
          <a:bodyPr wrap="square" lIns="91230" tIns="45615" rIns="91230" bIns="45615" rtlCol="0">
            <a:spAutoFit/>
          </a:bodyPr>
          <a:lstStyle/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Elaborar instrumentos de control y remediación ambiental.</a:t>
            </a:r>
          </a:p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Formular medidas y procedimientos de prevención de riesgos y daños ambientales.</a:t>
            </a:r>
          </a:p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Emitir opinión técnica en insumos químicos y planes de cierre de minas.</a:t>
            </a:r>
          </a:p>
          <a:p>
            <a:pPr marL="285015" indent="-285015" algn="just">
              <a:buFont typeface="Arial" pitchFamily="34" charset="0"/>
              <a:buChar char="•"/>
            </a:pPr>
            <a:r>
              <a:rPr lang="es-ES" sz="1100" dirty="0">
                <a:solidFill>
                  <a:prstClr val="black"/>
                </a:solidFill>
              </a:rPr>
              <a:t>Efectuar el seguimiento a los planes de convenios internacionales de insumos químicos.</a:t>
            </a:r>
          </a:p>
          <a:p>
            <a:pPr algn="just"/>
            <a:endParaRPr lang="es-E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grpSp>
        <p:nvGrpSpPr>
          <p:cNvPr id="8" name="11 Grupo">
            <a:extLst>
              <a:ext uri="{FF2B5EF4-FFF2-40B4-BE49-F238E27FC236}">
                <a16:creationId xmlns:a16="http://schemas.microsoft.com/office/drawing/2014/main" id="{078C196C-D4A5-4B97-B529-BA405A85891E}"/>
              </a:ext>
            </a:extLst>
          </p:cNvPr>
          <p:cNvGrpSpPr/>
          <p:nvPr/>
        </p:nvGrpSpPr>
        <p:grpSpPr>
          <a:xfrm>
            <a:off x="520700" y="809706"/>
            <a:ext cx="8153400" cy="3971844"/>
            <a:chOff x="-14243" y="384263"/>
            <a:chExt cx="9144000" cy="5548206"/>
          </a:xfrm>
        </p:grpSpPr>
        <p:cxnSp>
          <p:nvCxnSpPr>
            <p:cNvPr id="9" name="12 Conector angular">
              <a:extLst>
                <a:ext uri="{FF2B5EF4-FFF2-40B4-BE49-F238E27FC236}">
                  <a16:creationId xmlns:a16="http://schemas.microsoft.com/office/drawing/2014/main" id="{4B50F66A-6F72-4BC3-8A54-9CDAFAD42144}"/>
                </a:ext>
              </a:extLst>
            </p:cNvPr>
            <p:cNvCxnSpPr/>
            <p:nvPr/>
          </p:nvCxnSpPr>
          <p:spPr>
            <a:xfrm rot="10800000" flipV="1">
              <a:off x="2159000" y="4579966"/>
              <a:ext cx="1476375" cy="69056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13 Conector angular">
              <a:extLst>
                <a:ext uri="{FF2B5EF4-FFF2-40B4-BE49-F238E27FC236}">
                  <a16:creationId xmlns:a16="http://schemas.microsoft.com/office/drawing/2014/main" id="{D202EED9-A9D3-407B-A026-C02C5EF696F0}"/>
                </a:ext>
              </a:extLst>
            </p:cNvPr>
            <p:cNvCxnSpPr/>
            <p:nvPr/>
          </p:nvCxnSpPr>
          <p:spPr>
            <a:xfrm>
              <a:off x="5003800" y="4691091"/>
              <a:ext cx="1296988" cy="555625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2AE95DE2-A164-42C9-867E-49495556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947766"/>
              <a:ext cx="5184775" cy="378142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kern="0">
                <a:solidFill>
                  <a:srgbClr val="000000"/>
                </a:solidFill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88288D47-70CC-432B-82EE-E449A9E12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039" y="2687666"/>
              <a:ext cx="1893401" cy="1590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kern="0" dirty="0"/>
                <a:t>SINEFA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kern="0" dirty="0">
                  <a:latin typeface="+mn-lt"/>
                </a:rPr>
                <a:t>sistema funcional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kern="0" dirty="0">
                  <a:latin typeface="+mn-lt"/>
                </a:rPr>
                <a:t>en el marco de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kern="0" dirty="0">
                  <a:latin typeface="+mn-lt"/>
                </a:rPr>
                <a:t>la LOPE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E9DB65C3-6D67-4CB3-940A-6EBE25156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38" y="1524029"/>
              <a:ext cx="890587" cy="3968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kern="0" dirty="0">
                  <a:solidFill>
                    <a:srgbClr val="000000"/>
                  </a:solidFill>
                </a:rPr>
                <a:t>OEFA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68A1D943-B186-4C2E-B6BF-BC739D093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450" y="1517679"/>
              <a:ext cx="3311524" cy="159073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kern="0" dirty="0">
                  <a:solidFill>
                    <a:srgbClr val="000000"/>
                  </a:solidFill>
                  <a:latin typeface="+mn-lt"/>
                </a:rPr>
                <a:t>Ente Rector: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kern="0" dirty="0">
                  <a:solidFill>
                    <a:srgbClr val="000000"/>
                  </a:solidFill>
                  <a:latin typeface="+mn-lt"/>
                </a:rPr>
                <a:t>autoridad técnico normativa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kern="0" dirty="0">
                  <a:solidFill>
                    <a:srgbClr val="000000"/>
                  </a:solidFill>
                  <a:latin typeface="+mn-lt"/>
                </a:rPr>
                <a:t>a nivel nacional  que regula la fiscalización  ambiental y verifica su ejercicio por las EFA.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1219F2E-5B1A-4280-ABDA-7F76C91A3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450" y="1517679"/>
              <a:ext cx="3311524" cy="1590734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9FDB5A15-D172-4FDD-98DD-9EE82D873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000" y="4162454"/>
              <a:ext cx="1044575" cy="3968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kern="0" dirty="0">
                  <a:solidFill>
                    <a:srgbClr val="000000"/>
                  </a:solidFill>
                </a:rPr>
                <a:t>MINAM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56F3CD7B-D1E0-4230-8208-F334D6F38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463" y="4162454"/>
              <a:ext cx="1273175" cy="3968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kern="0" dirty="0">
                  <a:solidFill>
                    <a:srgbClr val="000000"/>
                  </a:solidFill>
                </a:rPr>
                <a:t>LAS EFA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8A9D2ED-7E20-44D1-9819-7FFEEFEA1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438" y="4900641"/>
              <a:ext cx="2678112" cy="103182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kern="0" dirty="0">
                  <a:solidFill>
                    <a:srgbClr val="000000"/>
                  </a:solidFill>
                  <a:latin typeface="+mn-lt"/>
                </a:rPr>
                <a:t>Ejercen sus funciones con independencia funcional del  OEFA.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B62A1B-B371-409D-88A2-2A1AB626F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4738767"/>
              <a:ext cx="2678112" cy="1096912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EEECE1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srgbClr val="000000"/>
                </a:solidFill>
              </a:endParaRPr>
            </a:p>
          </p:txBody>
        </p:sp>
        <p:sp>
          <p:nvSpPr>
            <p:cNvPr id="22" name="23 Rectángulo">
              <a:extLst>
                <a:ext uri="{FF2B5EF4-FFF2-40B4-BE49-F238E27FC236}">
                  <a16:creationId xmlns:a16="http://schemas.microsoft.com/office/drawing/2014/main" id="{4B12583D-C8C5-4F25-A305-502BF3B64426}"/>
                </a:ext>
              </a:extLst>
            </p:cNvPr>
            <p:cNvSpPr/>
            <p:nvPr/>
          </p:nvSpPr>
          <p:spPr>
            <a:xfrm>
              <a:off x="85458" y="4884766"/>
              <a:ext cx="2073541" cy="860506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just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kern="0" dirty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es-PE" sz="1400" kern="0" dirty="0">
                  <a:solidFill>
                    <a:srgbClr val="000000"/>
                  </a:solidFill>
                </a:rPr>
                <a:t>nte rector del Sistema Nacional de Gestión Ambiental</a:t>
              </a:r>
            </a:p>
          </p:txBody>
        </p:sp>
        <p:cxnSp>
          <p:nvCxnSpPr>
            <p:cNvPr id="23" name="24 Conector angular">
              <a:extLst>
                <a:ext uri="{FF2B5EF4-FFF2-40B4-BE49-F238E27FC236}">
                  <a16:creationId xmlns:a16="http://schemas.microsoft.com/office/drawing/2014/main" id="{6A44E33A-E982-4FF6-AFE8-72183BFC6437}"/>
                </a:ext>
              </a:extLst>
            </p:cNvPr>
            <p:cNvCxnSpPr/>
            <p:nvPr/>
          </p:nvCxnSpPr>
          <p:spPr>
            <a:xfrm>
              <a:off x="4500563" y="1630391"/>
              <a:ext cx="1098550" cy="422275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4AA40748-DA55-4045-B1A9-E43B613BE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43" y="384263"/>
              <a:ext cx="914400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b="1" kern="0" dirty="0">
                  <a:solidFill>
                    <a:prstClr val="black"/>
                  </a:solidFill>
                  <a:ea typeface="ＭＳ Ｐゴシック" pitchFamily="34" charset="-128"/>
                </a:rPr>
                <a:t>El Sistema Nacional de Evaluación y Fiscalización Ambiental (SINEFA)</a:t>
              </a:r>
              <a:endParaRPr lang="es-ES" b="1" kern="0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2428D19-EE48-4C30-AD5A-931F2E3A0FC6}"/>
              </a:ext>
            </a:extLst>
          </p:cNvPr>
          <p:cNvSpPr>
            <a:spLocks noGrp="1"/>
          </p:cNvSpPr>
          <p:nvPr/>
        </p:nvSpPr>
        <p:spPr bwMode="auto">
          <a:xfrm>
            <a:off x="2362201" y="514350"/>
            <a:ext cx="659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+mn-lt"/>
              </a:rPr>
              <a:t>PRODUCE – SUBSECTOR INDUSTRIA TRANSFERENCIA OEFA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MX" sz="2000" b="1" dirty="0">
              <a:latin typeface="+mn-lt"/>
            </a:endParaRPr>
          </a:p>
        </p:txBody>
      </p:sp>
      <p:sp>
        <p:nvSpPr>
          <p:cNvPr id="5" name="Flecha derecha 3">
            <a:extLst>
              <a:ext uri="{FF2B5EF4-FFF2-40B4-BE49-F238E27FC236}">
                <a16:creationId xmlns:a16="http://schemas.microsoft.com/office/drawing/2014/main" id="{39715B35-3FF6-4DD9-B3EA-9232BDC127D6}"/>
              </a:ext>
            </a:extLst>
          </p:cNvPr>
          <p:cNvSpPr/>
          <p:nvPr/>
        </p:nvSpPr>
        <p:spPr>
          <a:xfrm>
            <a:off x="115582" y="1268894"/>
            <a:ext cx="8840006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07F6AAB9-2206-4188-8104-EDFC0F15371A}"/>
              </a:ext>
            </a:extLst>
          </p:cNvPr>
          <p:cNvSpPr txBox="1"/>
          <p:nvPr/>
        </p:nvSpPr>
        <p:spPr>
          <a:xfrm>
            <a:off x="115582" y="1760478"/>
            <a:ext cx="10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/>
              <a:t>Cerveza</a:t>
            </a:r>
          </a:p>
          <a:p>
            <a:pPr algn="just"/>
            <a:r>
              <a:rPr lang="es-PE" sz="1200" b="1" dirty="0"/>
              <a:t>Papel</a:t>
            </a:r>
          </a:p>
          <a:p>
            <a:pPr algn="just"/>
            <a:r>
              <a:rPr lang="es-PE" sz="1200" b="1" dirty="0"/>
              <a:t>Cemento</a:t>
            </a:r>
          </a:p>
          <a:p>
            <a:pPr algn="just"/>
            <a:r>
              <a:rPr lang="es-PE" sz="1200" b="1" dirty="0"/>
              <a:t>Curtiembre</a:t>
            </a:r>
          </a:p>
        </p:txBody>
      </p:sp>
      <p:sp>
        <p:nvSpPr>
          <p:cNvPr id="7" name="20 CuadroTexto">
            <a:extLst>
              <a:ext uri="{FF2B5EF4-FFF2-40B4-BE49-F238E27FC236}">
                <a16:creationId xmlns:a16="http://schemas.microsoft.com/office/drawing/2014/main" id="{15D239B9-6FF1-4A5B-B1A5-9EAEB68028E9}"/>
              </a:ext>
            </a:extLst>
          </p:cNvPr>
          <p:cNvSpPr txBox="1"/>
          <p:nvPr/>
        </p:nvSpPr>
        <p:spPr>
          <a:xfrm>
            <a:off x="179512" y="8191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2013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679B0D8E-D5CB-48BA-B3CC-F30770FD2455}"/>
              </a:ext>
            </a:extLst>
          </p:cNvPr>
          <p:cNvSpPr txBox="1"/>
          <p:nvPr/>
        </p:nvSpPr>
        <p:spPr>
          <a:xfrm>
            <a:off x="1259632" y="1723310"/>
            <a:ext cx="3658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/>
              <a:t>División 26</a:t>
            </a:r>
          </a:p>
          <a:p>
            <a:pPr algn="just"/>
            <a:r>
              <a:rPr lang="es-PE" sz="1200" dirty="0"/>
              <a:t>Fabricación de otros productos minerales no metálicos.</a:t>
            </a:r>
          </a:p>
          <a:p>
            <a:pPr algn="just"/>
            <a:r>
              <a:rPr lang="es-PE" sz="1200" b="1" dirty="0"/>
              <a:t>2695</a:t>
            </a:r>
            <a:r>
              <a:rPr lang="es-PE" sz="1200" dirty="0"/>
              <a:t> </a:t>
            </a:r>
          </a:p>
          <a:p>
            <a:pPr algn="just"/>
            <a:r>
              <a:rPr lang="es-PE" sz="1200" b="1" dirty="0"/>
              <a:t>División 27</a:t>
            </a:r>
          </a:p>
          <a:p>
            <a:pPr algn="just"/>
            <a:r>
              <a:rPr lang="es-PE" sz="1200" dirty="0"/>
              <a:t>Fabricación de metales comunes</a:t>
            </a:r>
          </a:p>
          <a:p>
            <a:pPr algn="just"/>
            <a:r>
              <a:rPr lang="es-PE" sz="1200" b="1" dirty="0"/>
              <a:t>2710, 2731, 2732</a:t>
            </a:r>
          </a:p>
          <a:p>
            <a:pPr algn="just"/>
            <a:r>
              <a:rPr lang="es-PE" sz="1200" dirty="0"/>
              <a:t> </a:t>
            </a:r>
          </a:p>
          <a:p>
            <a:pPr algn="just"/>
            <a:r>
              <a:rPr lang="es-PE" sz="1200" b="1" dirty="0"/>
              <a:t>Instalación y funcionamiento de plantas de biocombustible </a:t>
            </a:r>
            <a:r>
              <a:rPr lang="es-PE" sz="1200" dirty="0"/>
              <a:t>(Biodiesel B 100, alcohol carburante).</a:t>
            </a:r>
          </a:p>
          <a:p>
            <a:pPr algn="just"/>
            <a:r>
              <a:rPr lang="es-PE" sz="1200" b="1" dirty="0"/>
              <a:t>Petroquímica intermedia y final.</a:t>
            </a:r>
          </a:p>
          <a:p>
            <a:pPr algn="just"/>
            <a:endParaRPr lang="es-PE" sz="1200" b="1" dirty="0"/>
          </a:p>
          <a:p>
            <a:pPr algn="just"/>
            <a:r>
              <a:rPr lang="es-PE" sz="1200" b="1" dirty="0"/>
              <a:t>División 15</a:t>
            </a:r>
          </a:p>
          <a:p>
            <a:pPr algn="just"/>
            <a:r>
              <a:rPr lang="es-PE" sz="1200" dirty="0"/>
              <a:t>Fabricación de metales comunes.</a:t>
            </a:r>
          </a:p>
          <a:p>
            <a:pPr algn="just"/>
            <a:r>
              <a:rPr lang="es-PE" sz="1200" b="1" dirty="0"/>
              <a:t>1551, 1552, 1551 </a:t>
            </a:r>
            <a:endParaRPr lang="es-PE" sz="1200" dirty="0">
              <a:effectLst/>
            </a:endParaRPr>
          </a:p>
        </p:txBody>
      </p:sp>
      <p:sp>
        <p:nvSpPr>
          <p:cNvPr id="9" name="27 CuadroTexto">
            <a:extLst>
              <a:ext uri="{FF2B5EF4-FFF2-40B4-BE49-F238E27FC236}">
                <a16:creationId xmlns:a16="http://schemas.microsoft.com/office/drawing/2014/main" id="{513A88F1-A60A-4871-9DDF-A5802DDF0007}"/>
              </a:ext>
            </a:extLst>
          </p:cNvPr>
          <p:cNvSpPr txBox="1"/>
          <p:nvPr/>
        </p:nvSpPr>
        <p:spPr>
          <a:xfrm>
            <a:off x="2483768" y="8191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2015</a:t>
            </a:r>
          </a:p>
        </p:txBody>
      </p:sp>
      <p:sp>
        <p:nvSpPr>
          <p:cNvPr id="10" name="28 CuadroTexto">
            <a:extLst>
              <a:ext uri="{FF2B5EF4-FFF2-40B4-BE49-F238E27FC236}">
                <a16:creationId xmlns:a16="http://schemas.microsoft.com/office/drawing/2014/main" id="{E8F2EE57-B8A8-4331-874B-65750229BD41}"/>
              </a:ext>
            </a:extLst>
          </p:cNvPr>
          <p:cNvSpPr txBox="1"/>
          <p:nvPr/>
        </p:nvSpPr>
        <p:spPr>
          <a:xfrm>
            <a:off x="5220072" y="8191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2016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563317A7-1741-476D-BD94-69B66EAB28CD}"/>
              </a:ext>
            </a:extLst>
          </p:cNvPr>
          <p:cNvSpPr txBox="1"/>
          <p:nvPr/>
        </p:nvSpPr>
        <p:spPr>
          <a:xfrm>
            <a:off x="4918446" y="1746473"/>
            <a:ext cx="154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/>
              <a:t>División 15</a:t>
            </a:r>
          </a:p>
          <a:p>
            <a:pPr algn="just"/>
            <a:r>
              <a:rPr lang="es-PE" sz="1200" b="1" dirty="0"/>
              <a:t>1542 </a:t>
            </a:r>
            <a:r>
              <a:rPr lang="es-PE" sz="1200" dirty="0"/>
              <a:t>Elaboración de azúcar.</a:t>
            </a:r>
            <a:endParaRPr lang="es-PE" sz="1200" dirty="0">
              <a:effectLst/>
            </a:endParaRPr>
          </a:p>
        </p:txBody>
      </p:sp>
      <p:sp>
        <p:nvSpPr>
          <p:cNvPr id="12" name="32 CuadroTexto">
            <a:extLst>
              <a:ext uri="{FF2B5EF4-FFF2-40B4-BE49-F238E27FC236}">
                <a16:creationId xmlns:a16="http://schemas.microsoft.com/office/drawing/2014/main" id="{E4F51C25-66D5-444C-9988-F85342588F1D}"/>
              </a:ext>
            </a:extLst>
          </p:cNvPr>
          <p:cNvSpPr txBox="1"/>
          <p:nvPr/>
        </p:nvSpPr>
        <p:spPr>
          <a:xfrm>
            <a:off x="7020272" y="82844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Julio 2017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C529539B-DD47-42AC-AB78-54E39C068D43}"/>
              </a:ext>
            </a:extLst>
          </p:cNvPr>
          <p:cNvSpPr txBox="1"/>
          <p:nvPr/>
        </p:nvSpPr>
        <p:spPr>
          <a:xfrm>
            <a:off x="6588224" y="1484918"/>
            <a:ext cx="2367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/>
              <a:t>División </a:t>
            </a:r>
            <a:r>
              <a:rPr lang="es-MX" sz="1200" b="1" dirty="0"/>
              <a:t>26 </a:t>
            </a:r>
          </a:p>
          <a:p>
            <a:pPr algn="just"/>
            <a:r>
              <a:rPr lang="es-MX" sz="1200" b="1" dirty="0"/>
              <a:t>2610, 2691, 2693, 2694, 2696</a:t>
            </a:r>
          </a:p>
          <a:p>
            <a:pPr algn="just"/>
            <a:endParaRPr lang="es-MX" sz="1200" b="1" dirty="0"/>
          </a:p>
          <a:p>
            <a:pPr algn="just"/>
            <a:r>
              <a:rPr lang="es-PE" sz="1200" b="1" dirty="0"/>
              <a:t>División 27 </a:t>
            </a:r>
            <a:r>
              <a:rPr lang="es-PE" sz="1200" dirty="0"/>
              <a:t>Fabricación de metales comunes</a:t>
            </a:r>
          </a:p>
          <a:p>
            <a:pPr algn="just"/>
            <a:r>
              <a:rPr lang="es-MX" sz="1200" b="1" dirty="0"/>
              <a:t>2720</a:t>
            </a:r>
          </a:p>
          <a:p>
            <a:pPr algn="just"/>
            <a:endParaRPr lang="es-MX" sz="1200" b="1" dirty="0"/>
          </a:p>
          <a:p>
            <a:pPr algn="just"/>
            <a:r>
              <a:rPr lang="es-PE" sz="1200" b="1" dirty="0"/>
              <a:t>División 28 </a:t>
            </a:r>
            <a:r>
              <a:rPr lang="es-PE" sz="1200" dirty="0"/>
              <a:t>Fabricación de productos elaborados de metal, excepto maquinaría y equipos</a:t>
            </a:r>
          </a:p>
          <a:p>
            <a:pPr algn="just"/>
            <a:r>
              <a:rPr lang="es-MX" sz="1200" b="1" dirty="0"/>
              <a:t>2811, 2812, 2813, 2891, 2892, 2893, 2899</a:t>
            </a:r>
          </a:p>
          <a:p>
            <a:pPr algn="just"/>
            <a:endParaRPr lang="es-MX" sz="1200" b="1" dirty="0"/>
          </a:p>
          <a:p>
            <a:pPr algn="just"/>
            <a:r>
              <a:rPr lang="es-PE" sz="1200" b="1" dirty="0"/>
              <a:t>División 31 </a:t>
            </a:r>
            <a:r>
              <a:rPr lang="es-PE" sz="1200" dirty="0"/>
              <a:t>Fabricación de maquinaria y aparatos eléctricos N.C.P.</a:t>
            </a:r>
          </a:p>
          <a:p>
            <a:pPr algn="just"/>
            <a:r>
              <a:rPr lang="es-MX" sz="1200" b="1" dirty="0"/>
              <a:t>3110, 3120, 3130, 3140, 3150, 3190</a:t>
            </a:r>
            <a:endParaRPr lang="es-PE" sz="1200" b="1" dirty="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622D4801-0EB6-40A2-9AF8-25BEB8B86C5E}"/>
              </a:ext>
            </a:extLst>
          </p:cNvPr>
          <p:cNvSpPr/>
          <p:nvPr/>
        </p:nvSpPr>
        <p:spPr>
          <a:xfrm flipH="1">
            <a:off x="304799" y="2591475"/>
            <a:ext cx="381000" cy="58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9101F7-9FD4-471B-9AA5-CBF8027E437A}"/>
              </a:ext>
            </a:extLst>
          </p:cNvPr>
          <p:cNvSpPr txBox="1"/>
          <p:nvPr/>
        </p:nvSpPr>
        <p:spPr>
          <a:xfrm>
            <a:off x="76200" y="3422472"/>
            <a:ext cx="8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LMP</a:t>
            </a:r>
          </a:p>
        </p:txBody>
      </p:sp>
    </p:spTree>
    <p:extLst>
      <p:ext uri="{BB962C8B-B14F-4D97-AF65-F5344CB8AC3E}">
        <p14:creationId xmlns:p14="http://schemas.microsoft.com/office/powerpoint/2010/main" val="401054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0F0663-968E-4FCB-8CC1-A4826C7AB993}"/>
              </a:ext>
            </a:extLst>
          </p:cNvPr>
          <p:cNvSpPr txBox="1"/>
          <p:nvPr/>
        </p:nvSpPr>
        <p:spPr>
          <a:xfrm>
            <a:off x="2514600" y="5905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Fabricación de productos de cerámica refractaria</a:t>
            </a:r>
            <a:endParaRPr lang="en-US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55764C9-22D9-4135-A59F-006A7D1C0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401596"/>
              </p:ext>
            </p:extLst>
          </p:nvPr>
        </p:nvGraphicFramePr>
        <p:xfrm>
          <a:off x="4572000" y="1428750"/>
          <a:ext cx="426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72466"/>
              </p:ext>
            </p:extLst>
          </p:nvPr>
        </p:nvGraphicFramePr>
        <p:xfrm>
          <a:off x="63500" y="1200150"/>
          <a:ext cx="4737101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3CBEF69-062A-4AC8-A03B-362BDF089235}"/>
              </a:ext>
            </a:extLst>
          </p:cNvPr>
          <p:cNvSpPr txBox="1"/>
          <p:nvPr/>
        </p:nvSpPr>
        <p:spPr>
          <a:xfrm>
            <a:off x="6172200" y="104775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Tipo</a:t>
            </a:r>
            <a:r>
              <a:rPr lang="en-US" sz="1600" b="1" dirty="0"/>
              <a:t> de IGA</a:t>
            </a:r>
          </a:p>
        </p:txBody>
      </p:sp>
    </p:spTree>
    <p:extLst>
      <p:ext uri="{BB962C8B-B14F-4D97-AF65-F5344CB8AC3E}">
        <p14:creationId xmlns:p14="http://schemas.microsoft.com/office/powerpoint/2010/main" val="94457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586207-2741-494B-A5A8-3A876EE9AEC0}"/>
              </a:ext>
            </a:extLst>
          </p:cNvPr>
          <p:cNvSpPr txBox="1"/>
          <p:nvPr/>
        </p:nvSpPr>
        <p:spPr>
          <a:xfrm>
            <a:off x="2514600" y="59055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Fabricación</a:t>
            </a:r>
            <a:r>
              <a:rPr lang="en-US" b="1" dirty="0"/>
              <a:t> de </a:t>
            </a:r>
            <a:r>
              <a:rPr lang="en-US" b="1" dirty="0" err="1"/>
              <a:t>productos</a:t>
            </a:r>
            <a:r>
              <a:rPr lang="en-US" b="1" dirty="0"/>
              <a:t> de </a:t>
            </a:r>
            <a:r>
              <a:rPr lang="en-US" b="1" dirty="0" err="1"/>
              <a:t>arcilla</a:t>
            </a:r>
            <a:r>
              <a:rPr lang="en-US" b="1" dirty="0"/>
              <a:t> y </a:t>
            </a:r>
            <a:r>
              <a:rPr lang="en-US" b="1" dirty="0" err="1"/>
              <a:t>cerámica</a:t>
            </a:r>
            <a:r>
              <a:rPr lang="en-US" b="1" dirty="0"/>
              <a:t> no </a:t>
            </a:r>
            <a:r>
              <a:rPr lang="en-US" b="1" dirty="0" err="1"/>
              <a:t>refractaria</a:t>
            </a:r>
            <a:r>
              <a:rPr lang="en-US" b="1" dirty="0"/>
              <a:t> para </a:t>
            </a:r>
            <a:r>
              <a:rPr lang="en-US" b="1" dirty="0" err="1"/>
              <a:t>uso</a:t>
            </a:r>
            <a:r>
              <a:rPr lang="en-US" b="1" dirty="0"/>
              <a:t> </a:t>
            </a:r>
            <a:r>
              <a:rPr lang="en-US" b="1" dirty="0" err="1"/>
              <a:t>estructural</a:t>
            </a:r>
            <a:endParaRPr lang="en-US" b="1" dirty="0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90233"/>
              </p:ext>
            </p:extLst>
          </p:nvPr>
        </p:nvGraphicFramePr>
        <p:xfrm>
          <a:off x="0" y="1428750"/>
          <a:ext cx="49657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756F861D-0689-4094-BE4C-02F0969B1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492966"/>
              </p:ext>
            </p:extLst>
          </p:nvPr>
        </p:nvGraphicFramePr>
        <p:xfrm>
          <a:off x="4965700" y="1521618"/>
          <a:ext cx="4030266" cy="295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4EA1D623-CF03-4B30-A2A1-D3B8DEA3F01B}"/>
              </a:ext>
            </a:extLst>
          </p:cNvPr>
          <p:cNvSpPr txBox="1"/>
          <p:nvPr/>
        </p:nvSpPr>
        <p:spPr>
          <a:xfrm>
            <a:off x="6705600" y="124259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Tipo</a:t>
            </a:r>
            <a:r>
              <a:rPr lang="en-US" sz="1600" b="1" dirty="0"/>
              <a:t> de IGA</a:t>
            </a:r>
          </a:p>
        </p:txBody>
      </p:sp>
    </p:spTree>
    <p:extLst>
      <p:ext uri="{BB962C8B-B14F-4D97-AF65-F5344CB8AC3E}">
        <p14:creationId xmlns:p14="http://schemas.microsoft.com/office/powerpoint/2010/main" val="133876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AutoShape 5" descr="Resultado de imagen para che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3" name="AutoShape 9" descr="Resultado de imagen para che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333F9BBD-931B-427E-9C71-AA299041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25566" cy="3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6 CuadroTexto">
            <a:extLst>
              <a:ext uri="{FF2B5EF4-FFF2-40B4-BE49-F238E27FC236}">
                <a16:creationId xmlns:a16="http://schemas.microsoft.com/office/drawing/2014/main" id="{9D0DDF34-75C2-4948-A9CD-B476316FF80C}"/>
              </a:ext>
            </a:extLst>
          </p:cNvPr>
          <p:cNvSpPr txBox="1"/>
          <p:nvPr/>
        </p:nvSpPr>
        <p:spPr>
          <a:xfrm>
            <a:off x="107288" y="876240"/>
            <a:ext cx="89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DENUNCIAS AMBIENTALES: TRANSFERENCIA PRODUCE-OEFA</a:t>
            </a:r>
          </a:p>
        </p:txBody>
      </p:sp>
      <p:pic>
        <p:nvPicPr>
          <p:cNvPr id="27" name="2 Imagen">
            <a:extLst>
              <a:ext uri="{FF2B5EF4-FFF2-40B4-BE49-F238E27FC236}">
                <a16:creationId xmlns:a16="http://schemas.microsoft.com/office/drawing/2014/main" id="{10E8FC39-9CE3-4141-A675-184C3CA73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58" y="1474616"/>
            <a:ext cx="4245842" cy="2468734"/>
          </a:xfrm>
          <a:prstGeom prst="rect">
            <a:avLst/>
          </a:prstGeom>
        </p:spPr>
      </p:pic>
      <p:sp>
        <p:nvSpPr>
          <p:cNvPr id="28" name="3 Rectángulo">
            <a:extLst>
              <a:ext uri="{FF2B5EF4-FFF2-40B4-BE49-F238E27FC236}">
                <a16:creationId xmlns:a16="http://schemas.microsoft.com/office/drawing/2014/main" id="{95275F7E-52A9-416A-B28F-D23CD373CB96}"/>
              </a:ext>
            </a:extLst>
          </p:cNvPr>
          <p:cNvSpPr/>
          <p:nvPr/>
        </p:nvSpPr>
        <p:spPr>
          <a:xfrm>
            <a:off x="520700" y="1799189"/>
            <a:ext cx="3305690" cy="1915561"/>
          </a:xfrm>
          <a:prstGeom prst="rect">
            <a:avLst/>
          </a:prstGeom>
          <a:noFill/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Quince (15) denuncias corresponden a la Clase 2693 (2392) "Fabricación de productos de arcilla y cerámica no refractaría para uso estructural".</a:t>
            </a:r>
            <a:endParaRPr lang="es-P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P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6663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720</Words>
  <Application>Microsoft Office PowerPoint</Application>
  <PresentationFormat>Presentación en pantalla (16:9)</PresentationFormat>
  <Paragraphs>150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19</vt:i4>
      </vt:variant>
      <vt:variant>
        <vt:lpstr>Títulos de diapositiva</vt:lpstr>
      </vt:variant>
      <vt:variant>
        <vt:i4>17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Diseño personalizado</vt:lpstr>
      <vt:lpstr>6_Diseño personalizado</vt:lpstr>
      <vt:lpstr>7_Diseño personalizado</vt:lpstr>
      <vt:lpstr>8_Diseño personalizado</vt:lpstr>
      <vt:lpstr>9_Diseño personalizado</vt:lpstr>
      <vt:lpstr>10_Diseño personalizado</vt:lpstr>
      <vt:lpstr>11_Diseño personalizado</vt:lpstr>
      <vt:lpstr>12_Diseño personalizado</vt:lpstr>
      <vt:lpstr>13_Diseño personalizado</vt:lpstr>
      <vt:lpstr>14_Diseño personalizado</vt:lpstr>
      <vt:lpstr>17_Diseño personalizado</vt:lpstr>
      <vt:lpstr>18_Diseño personalizado</vt:lpstr>
      <vt:lpstr>19_Diseño personalizado</vt:lpstr>
      <vt:lpstr>20_Diseño personalizado</vt:lpstr>
      <vt:lpstr>26_Diseño personalizado</vt:lpstr>
      <vt:lpstr>27_Diseño personalizado</vt:lpstr>
      <vt:lpstr>30_Diseño personalizado</vt:lpstr>
      <vt:lpstr>31_Diseño personalizado</vt:lpstr>
      <vt:lpstr>32_Diseño personalizado</vt:lpstr>
      <vt:lpstr> 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SZR</dc:creator>
  <cp:lastModifiedBy>Sheila Zacarías</cp:lastModifiedBy>
  <cp:revision>681</cp:revision>
  <cp:lastPrinted>2017-08-17T14:50:14Z</cp:lastPrinted>
  <dcterms:created xsi:type="dcterms:W3CDTF">2017-05-16T01:08:06Z</dcterms:created>
  <dcterms:modified xsi:type="dcterms:W3CDTF">2017-10-17T12:41:56Z</dcterms:modified>
</cp:coreProperties>
</file>